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5"/>
  </p:notesMasterIdLst>
  <p:handoutMasterIdLst>
    <p:handoutMasterId r:id="rId36"/>
  </p:handoutMasterIdLst>
  <p:sldIdLst>
    <p:sldId id="413" r:id="rId2"/>
    <p:sldId id="666" r:id="rId3"/>
    <p:sldId id="729" r:id="rId4"/>
    <p:sldId id="782" r:id="rId5"/>
    <p:sldId id="733" r:id="rId6"/>
    <p:sldId id="789" r:id="rId7"/>
    <p:sldId id="648" r:id="rId8"/>
    <p:sldId id="711" r:id="rId9"/>
    <p:sldId id="790" r:id="rId10"/>
    <p:sldId id="650" r:id="rId11"/>
    <p:sldId id="732" r:id="rId12"/>
    <p:sldId id="647" r:id="rId13"/>
    <p:sldId id="747" r:id="rId14"/>
    <p:sldId id="748" r:id="rId15"/>
    <p:sldId id="667" r:id="rId16"/>
    <p:sldId id="312" r:id="rId17"/>
    <p:sldId id="313" r:id="rId18"/>
    <p:sldId id="314" r:id="rId19"/>
    <p:sldId id="315" r:id="rId20"/>
    <p:sldId id="316" r:id="rId21"/>
    <p:sldId id="317" r:id="rId22"/>
    <p:sldId id="318" r:id="rId23"/>
    <p:sldId id="319" r:id="rId24"/>
    <p:sldId id="320" r:id="rId25"/>
    <p:sldId id="321" r:id="rId26"/>
    <p:sldId id="322" r:id="rId27"/>
    <p:sldId id="267" r:id="rId28"/>
    <p:sldId id="268" r:id="rId29"/>
    <p:sldId id="269" r:id="rId30"/>
    <p:sldId id="369" r:id="rId31"/>
    <p:sldId id="370" r:id="rId32"/>
    <p:sldId id="371" r:id="rId33"/>
    <p:sldId id="415" r:id="rId34"/>
  </p:sldIdLst>
  <p:sldSz cx="9144000" cy="6858000" type="screen4x3"/>
  <p:notesSz cx="6856413" cy="9713913"/>
  <p:defaultTextStyle>
    <a:defPPr>
      <a:defRPr lang="pl-PL"/>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3925"/>
    <a:srgbClr val="F83C28"/>
    <a:srgbClr val="FEE8E6"/>
    <a:srgbClr val="FEE9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8" autoAdjust="0"/>
    <p:restoredTop sz="94622" autoAdjust="0"/>
  </p:normalViewPr>
  <p:slideViewPr>
    <p:cSldViewPr>
      <p:cViewPr varScale="1">
        <p:scale>
          <a:sx n="65" d="100"/>
          <a:sy n="65" d="100"/>
        </p:scale>
        <p:origin x="9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4D4E31A-60F6-4FBC-8070-3BF2363D820F}"/>
              </a:ext>
            </a:extLst>
          </p:cNvPr>
          <p:cNvSpPr>
            <a:spLocks noGrp="1" noChangeArrowheads="1"/>
          </p:cNvSpPr>
          <p:nvPr>
            <p:ph type="hdr" sz="quarter"/>
          </p:nvPr>
        </p:nvSpPr>
        <p:spPr bwMode="auto">
          <a:xfrm>
            <a:off x="0"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pl-PL"/>
          </a:p>
        </p:txBody>
      </p:sp>
      <p:sp>
        <p:nvSpPr>
          <p:cNvPr id="45059" name="Rectangle 3">
            <a:extLst>
              <a:ext uri="{FF2B5EF4-FFF2-40B4-BE49-F238E27FC236}">
                <a16:creationId xmlns:a16="http://schemas.microsoft.com/office/drawing/2014/main" id="{0E397576-13F9-41C2-941F-C4503117CDE3}"/>
              </a:ext>
            </a:extLst>
          </p:cNvPr>
          <p:cNvSpPr>
            <a:spLocks noGrp="1" noChangeArrowheads="1"/>
          </p:cNvSpPr>
          <p:nvPr>
            <p:ph type="dt" sz="quarter" idx="1"/>
          </p:nvPr>
        </p:nvSpPr>
        <p:spPr bwMode="auto">
          <a:xfrm>
            <a:off x="3883025"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pl-PL"/>
          </a:p>
        </p:txBody>
      </p:sp>
      <p:sp>
        <p:nvSpPr>
          <p:cNvPr id="45060" name="Rectangle 4">
            <a:extLst>
              <a:ext uri="{FF2B5EF4-FFF2-40B4-BE49-F238E27FC236}">
                <a16:creationId xmlns:a16="http://schemas.microsoft.com/office/drawing/2014/main" id="{C1574B98-4B77-41D9-81B9-928589C63A40}"/>
              </a:ext>
            </a:extLst>
          </p:cNvPr>
          <p:cNvSpPr>
            <a:spLocks noGrp="1" noChangeArrowheads="1"/>
          </p:cNvSpPr>
          <p:nvPr>
            <p:ph type="ftr" sz="quarter" idx="2"/>
          </p:nvPr>
        </p:nvSpPr>
        <p:spPr bwMode="auto">
          <a:xfrm>
            <a:off x="0" y="922655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pl-PL"/>
          </a:p>
        </p:txBody>
      </p:sp>
      <p:sp>
        <p:nvSpPr>
          <p:cNvPr id="45061" name="Rectangle 5">
            <a:extLst>
              <a:ext uri="{FF2B5EF4-FFF2-40B4-BE49-F238E27FC236}">
                <a16:creationId xmlns:a16="http://schemas.microsoft.com/office/drawing/2014/main" id="{1BC77741-F3C5-4D8B-9970-FD6CE1DBC18A}"/>
              </a:ext>
            </a:extLst>
          </p:cNvPr>
          <p:cNvSpPr>
            <a:spLocks noGrp="1" noChangeArrowheads="1"/>
          </p:cNvSpPr>
          <p:nvPr>
            <p:ph type="sldNum" sz="quarter" idx="3"/>
          </p:nvPr>
        </p:nvSpPr>
        <p:spPr bwMode="auto">
          <a:xfrm>
            <a:off x="3883025" y="922655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067C6645-89EF-4C30-AAC9-9A902BBA128C}" type="slidenum">
              <a:rPr lang="pl-PL" altLang="pl-PL"/>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6C295D9E-9072-437A-B50D-AEDCEC2A2227}"/>
              </a:ext>
            </a:extLst>
          </p:cNvPr>
          <p:cNvSpPr>
            <a:spLocks noGrp="1" noChangeArrowheads="1"/>
          </p:cNvSpPr>
          <p:nvPr>
            <p:ph type="hdr" sz="quarter"/>
          </p:nvPr>
        </p:nvSpPr>
        <p:spPr bwMode="auto">
          <a:xfrm>
            <a:off x="0"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pl-PL"/>
          </a:p>
        </p:txBody>
      </p:sp>
      <p:sp>
        <p:nvSpPr>
          <p:cNvPr id="138243" name="Rectangle 3">
            <a:extLst>
              <a:ext uri="{FF2B5EF4-FFF2-40B4-BE49-F238E27FC236}">
                <a16:creationId xmlns:a16="http://schemas.microsoft.com/office/drawing/2014/main" id="{9D5DA64D-BAD5-4A0D-AA76-7D2B54EDA558}"/>
              </a:ext>
            </a:extLst>
          </p:cNvPr>
          <p:cNvSpPr>
            <a:spLocks noGrp="1" noChangeArrowheads="1"/>
          </p:cNvSpPr>
          <p:nvPr>
            <p:ph type="dt" idx="1"/>
          </p:nvPr>
        </p:nvSpPr>
        <p:spPr bwMode="auto">
          <a:xfrm>
            <a:off x="3883025" y="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pl-PL"/>
          </a:p>
        </p:txBody>
      </p:sp>
      <p:sp>
        <p:nvSpPr>
          <p:cNvPr id="132100" name="Rectangle 4">
            <a:extLst>
              <a:ext uri="{FF2B5EF4-FFF2-40B4-BE49-F238E27FC236}">
                <a16:creationId xmlns:a16="http://schemas.microsoft.com/office/drawing/2014/main" id="{D985D8B0-B83E-497C-91EE-B071C297F798}"/>
              </a:ext>
            </a:extLst>
          </p:cNvPr>
          <p:cNvSpPr>
            <a:spLocks noGrp="1" noRot="1" noChangeAspect="1" noChangeArrowheads="1" noTextEdit="1"/>
          </p:cNvSpPr>
          <p:nvPr>
            <p:ph type="sldImg" idx="2"/>
          </p:nvPr>
        </p:nvSpPr>
        <p:spPr bwMode="auto">
          <a:xfrm>
            <a:off x="1000125" y="728663"/>
            <a:ext cx="4856163" cy="36433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8245" name="Rectangle 5">
            <a:extLst>
              <a:ext uri="{FF2B5EF4-FFF2-40B4-BE49-F238E27FC236}">
                <a16:creationId xmlns:a16="http://schemas.microsoft.com/office/drawing/2014/main" id="{80E1347D-C425-4B4F-A9D0-CFFE0C8FB84D}"/>
              </a:ext>
            </a:extLst>
          </p:cNvPr>
          <p:cNvSpPr>
            <a:spLocks noGrp="1" noChangeArrowheads="1"/>
          </p:cNvSpPr>
          <p:nvPr>
            <p:ph type="body" sz="quarter" idx="3"/>
          </p:nvPr>
        </p:nvSpPr>
        <p:spPr bwMode="auto">
          <a:xfrm>
            <a:off x="685800" y="4614863"/>
            <a:ext cx="5484813" cy="43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38246" name="Rectangle 6">
            <a:extLst>
              <a:ext uri="{FF2B5EF4-FFF2-40B4-BE49-F238E27FC236}">
                <a16:creationId xmlns:a16="http://schemas.microsoft.com/office/drawing/2014/main" id="{9A065C4A-E300-4B5E-AE86-61E2BDE90606}"/>
              </a:ext>
            </a:extLst>
          </p:cNvPr>
          <p:cNvSpPr>
            <a:spLocks noGrp="1" noChangeArrowheads="1"/>
          </p:cNvSpPr>
          <p:nvPr>
            <p:ph type="ftr" sz="quarter" idx="4"/>
          </p:nvPr>
        </p:nvSpPr>
        <p:spPr bwMode="auto">
          <a:xfrm>
            <a:off x="0" y="922655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pl-PL"/>
          </a:p>
        </p:txBody>
      </p:sp>
      <p:sp>
        <p:nvSpPr>
          <p:cNvPr id="138247" name="Rectangle 7">
            <a:extLst>
              <a:ext uri="{FF2B5EF4-FFF2-40B4-BE49-F238E27FC236}">
                <a16:creationId xmlns:a16="http://schemas.microsoft.com/office/drawing/2014/main" id="{A26D968E-46B5-4837-94D9-8EC9849953C4}"/>
              </a:ext>
            </a:extLst>
          </p:cNvPr>
          <p:cNvSpPr>
            <a:spLocks noGrp="1" noChangeArrowheads="1"/>
          </p:cNvSpPr>
          <p:nvPr>
            <p:ph type="sldNum" sz="quarter" idx="5"/>
          </p:nvPr>
        </p:nvSpPr>
        <p:spPr bwMode="auto">
          <a:xfrm>
            <a:off x="3883025" y="9226550"/>
            <a:ext cx="2971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5006CEB8-FDF2-414A-BE7B-704F6690002C}"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9D847D2-204E-4AEF-A457-B26648C1D76F}"/>
              </a:ext>
            </a:extLst>
          </p:cNvPr>
          <p:cNvSpPr>
            <a:spLocks noGrp="1" noRot="1" noChangeAspect="1" noTextEdit="1"/>
          </p:cNvSpPr>
          <p:nvPr>
            <p:ph type="sldImg"/>
          </p:nvPr>
        </p:nvSpPr>
        <p:spPr bwMode="auto">
          <a:xfrm>
            <a:off x="993775"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a:extLst>
              <a:ext uri="{FF2B5EF4-FFF2-40B4-BE49-F238E27FC236}">
                <a16:creationId xmlns:a16="http://schemas.microsoft.com/office/drawing/2014/main" id="{F0B582F9-FAE5-4F94-993F-7FFECCFFE5ED}"/>
              </a:ext>
            </a:extLst>
          </p:cNvPr>
          <p:cNvSpPr>
            <a:spLocks noGrp="1"/>
          </p:cNvSpPr>
          <p:nvPr>
            <p:ph type="body" idx="1"/>
          </p:nvPr>
        </p:nvSpPr>
        <p:spPr>
          <a:noFill/>
        </p:spPr>
        <p:txBody>
          <a:bodyPr/>
          <a:lstStyle/>
          <a:p>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A72EC16-C603-4959-8BD3-301C0C2EA6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E26870-9885-4907-AE5F-D8FA204979B8}" type="slidenum">
              <a:rPr lang="pl-PL" altLang="pl-PL"/>
              <a:pPr>
                <a:spcBef>
                  <a:spcPct val="0"/>
                </a:spcBef>
              </a:pPr>
              <a:t>30</a:t>
            </a:fld>
            <a:endParaRPr lang="pl-PL" altLang="pl-PL"/>
          </a:p>
        </p:txBody>
      </p:sp>
      <p:sp>
        <p:nvSpPr>
          <p:cNvPr id="101379" name="Rectangle 7">
            <a:extLst>
              <a:ext uri="{FF2B5EF4-FFF2-40B4-BE49-F238E27FC236}">
                <a16:creationId xmlns:a16="http://schemas.microsoft.com/office/drawing/2014/main" id="{B9972EF7-FF22-4A6E-B633-07AF5A49C0A0}"/>
              </a:ext>
            </a:extLst>
          </p:cNvPr>
          <p:cNvSpPr txBox="1">
            <a:spLocks noGrp="1" noChangeArrowheads="1"/>
          </p:cNvSpPr>
          <p:nvPr/>
        </p:nvSpPr>
        <p:spPr bwMode="auto">
          <a:xfrm>
            <a:off x="3883025" y="9226550"/>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BFF2C25-9106-43A9-869D-93748D375468}" type="slidenum">
              <a:rPr lang="pl-PL" altLang="pl-PL"/>
              <a:pPr algn="r" eaLnBrk="1" hangingPunct="1">
                <a:spcBef>
                  <a:spcPct val="0"/>
                </a:spcBef>
              </a:pPr>
              <a:t>30</a:t>
            </a:fld>
            <a:endParaRPr lang="pl-PL" altLang="pl-PL"/>
          </a:p>
        </p:txBody>
      </p:sp>
      <p:sp>
        <p:nvSpPr>
          <p:cNvPr id="101380" name="Rectangle 2">
            <a:extLst>
              <a:ext uri="{FF2B5EF4-FFF2-40B4-BE49-F238E27FC236}">
                <a16:creationId xmlns:a16="http://schemas.microsoft.com/office/drawing/2014/main" id="{29375285-487A-46F0-A9F6-708263CE039E}"/>
              </a:ext>
            </a:extLst>
          </p:cNvPr>
          <p:cNvSpPr>
            <a:spLocks noGrp="1" noRot="1" noChangeAspect="1" noChangeArrowheads="1" noTextEdit="1"/>
          </p:cNvSpPr>
          <p:nvPr>
            <p:ph type="sldImg"/>
          </p:nvPr>
        </p:nvSpPr>
        <p:spPr>
          <a:xfrm>
            <a:off x="1000125" y="728663"/>
            <a:ext cx="4857750" cy="3643312"/>
          </a:xfrm>
          <a:ln/>
        </p:spPr>
      </p:sp>
      <p:sp>
        <p:nvSpPr>
          <p:cNvPr id="101381" name="Rectangle 3">
            <a:extLst>
              <a:ext uri="{FF2B5EF4-FFF2-40B4-BE49-F238E27FC236}">
                <a16:creationId xmlns:a16="http://schemas.microsoft.com/office/drawing/2014/main" id="{7E6480A7-B91D-4FFD-A8A0-D83432FBD8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37514B54-1428-4423-BD9A-F1CEAB1C9C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29926B-AD91-4C41-9F44-21B930974479}" type="slidenum">
              <a:rPr lang="pl-PL" altLang="pl-PL"/>
              <a:pPr>
                <a:spcBef>
                  <a:spcPct val="0"/>
                </a:spcBef>
              </a:pPr>
              <a:t>31</a:t>
            </a:fld>
            <a:endParaRPr lang="pl-PL" altLang="pl-PL"/>
          </a:p>
        </p:txBody>
      </p:sp>
      <p:sp>
        <p:nvSpPr>
          <p:cNvPr id="103427" name="Rectangle 7">
            <a:extLst>
              <a:ext uri="{FF2B5EF4-FFF2-40B4-BE49-F238E27FC236}">
                <a16:creationId xmlns:a16="http://schemas.microsoft.com/office/drawing/2014/main" id="{7B778B14-1B6D-44BE-96B8-871F3813FE97}"/>
              </a:ext>
            </a:extLst>
          </p:cNvPr>
          <p:cNvSpPr txBox="1">
            <a:spLocks noGrp="1" noChangeArrowheads="1"/>
          </p:cNvSpPr>
          <p:nvPr/>
        </p:nvSpPr>
        <p:spPr bwMode="auto">
          <a:xfrm>
            <a:off x="3883025" y="9226550"/>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C9DFF60-1199-4736-8994-82105509C4CF}" type="slidenum">
              <a:rPr lang="pl-PL" altLang="pl-PL"/>
              <a:pPr algn="r" eaLnBrk="1" hangingPunct="1">
                <a:spcBef>
                  <a:spcPct val="0"/>
                </a:spcBef>
              </a:pPr>
              <a:t>31</a:t>
            </a:fld>
            <a:endParaRPr lang="pl-PL" altLang="pl-PL"/>
          </a:p>
        </p:txBody>
      </p:sp>
      <p:sp>
        <p:nvSpPr>
          <p:cNvPr id="103428" name="Rectangle 2">
            <a:extLst>
              <a:ext uri="{FF2B5EF4-FFF2-40B4-BE49-F238E27FC236}">
                <a16:creationId xmlns:a16="http://schemas.microsoft.com/office/drawing/2014/main" id="{3CEEC001-C3A9-4E4F-AB6E-D3081FDD293A}"/>
              </a:ext>
            </a:extLst>
          </p:cNvPr>
          <p:cNvSpPr>
            <a:spLocks noGrp="1" noRot="1" noChangeAspect="1" noChangeArrowheads="1" noTextEdit="1"/>
          </p:cNvSpPr>
          <p:nvPr>
            <p:ph type="sldImg"/>
          </p:nvPr>
        </p:nvSpPr>
        <p:spPr>
          <a:xfrm>
            <a:off x="1000125" y="728663"/>
            <a:ext cx="4857750" cy="3643312"/>
          </a:xfrm>
          <a:ln/>
        </p:spPr>
      </p:sp>
      <p:sp>
        <p:nvSpPr>
          <p:cNvPr id="103429" name="Rectangle 3">
            <a:extLst>
              <a:ext uri="{FF2B5EF4-FFF2-40B4-BE49-F238E27FC236}">
                <a16:creationId xmlns:a16="http://schemas.microsoft.com/office/drawing/2014/main" id="{AF4B0FA4-1FE0-4A85-8385-3B88726ED4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B763FEF1-96A1-4269-BEFF-18C03F9464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88D8E9-4322-43A5-8C69-639E68B7FACD}" type="slidenum">
              <a:rPr lang="pl-PL" altLang="pl-PL"/>
              <a:pPr>
                <a:spcBef>
                  <a:spcPct val="0"/>
                </a:spcBef>
              </a:pPr>
              <a:t>32</a:t>
            </a:fld>
            <a:endParaRPr lang="pl-PL" altLang="pl-PL"/>
          </a:p>
        </p:txBody>
      </p:sp>
      <p:sp>
        <p:nvSpPr>
          <p:cNvPr id="105475" name="Rectangle 7">
            <a:extLst>
              <a:ext uri="{FF2B5EF4-FFF2-40B4-BE49-F238E27FC236}">
                <a16:creationId xmlns:a16="http://schemas.microsoft.com/office/drawing/2014/main" id="{347D67BF-EEA3-4643-A24B-444ABFCDF3B1}"/>
              </a:ext>
            </a:extLst>
          </p:cNvPr>
          <p:cNvSpPr txBox="1">
            <a:spLocks noGrp="1" noChangeArrowheads="1"/>
          </p:cNvSpPr>
          <p:nvPr/>
        </p:nvSpPr>
        <p:spPr bwMode="auto">
          <a:xfrm>
            <a:off x="3883025" y="9226550"/>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7F84334-C01E-46AF-871E-C9D25D0CAD24}" type="slidenum">
              <a:rPr lang="pl-PL" altLang="pl-PL"/>
              <a:pPr algn="r" eaLnBrk="1" hangingPunct="1">
                <a:spcBef>
                  <a:spcPct val="0"/>
                </a:spcBef>
              </a:pPr>
              <a:t>32</a:t>
            </a:fld>
            <a:endParaRPr lang="pl-PL" altLang="pl-PL"/>
          </a:p>
        </p:txBody>
      </p:sp>
      <p:sp>
        <p:nvSpPr>
          <p:cNvPr id="105476" name="Rectangle 2">
            <a:extLst>
              <a:ext uri="{FF2B5EF4-FFF2-40B4-BE49-F238E27FC236}">
                <a16:creationId xmlns:a16="http://schemas.microsoft.com/office/drawing/2014/main" id="{2721DF54-94CF-4CEF-9559-649BCAB67D41}"/>
              </a:ext>
            </a:extLst>
          </p:cNvPr>
          <p:cNvSpPr>
            <a:spLocks noGrp="1" noRot="1" noChangeAspect="1" noChangeArrowheads="1" noTextEdit="1"/>
          </p:cNvSpPr>
          <p:nvPr>
            <p:ph type="sldImg"/>
          </p:nvPr>
        </p:nvSpPr>
        <p:spPr>
          <a:xfrm>
            <a:off x="1000125" y="728663"/>
            <a:ext cx="4857750" cy="3643312"/>
          </a:xfrm>
          <a:ln/>
        </p:spPr>
      </p:sp>
      <p:sp>
        <p:nvSpPr>
          <p:cNvPr id="105477" name="Rectangle 3">
            <a:extLst>
              <a:ext uri="{FF2B5EF4-FFF2-40B4-BE49-F238E27FC236}">
                <a16:creationId xmlns:a16="http://schemas.microsoft.com/office/drawing/2014/main" id="{D29D1D00-61D3-45EA-89FF-D59809E106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685800" y="1676400"/>
            <a:ext cx="7772400" cy="1828800"/>
          </a:xfrm>
        </p:spPr>
        <p:txBody>
          <a:bodyPr/>
          <a:lstStyle>
            <a:lvl1pPr>
              <a:defRPr/>
            </a:lvl1pPr>
          </a:lstStyle>
          <a:p>
            <a:pPr lvl="0"/>
            <a:r>
              <a:rPr lang="pl-PL" noProof="0"/>
              <a:t>Kliknij, aby edytować styl wzorca tytułu</a:t>
            </a:r>
          </a:p>
        </p:txBody>
      </p:sp>
      <p:sp>
        <p:nvSpPr>
          <p:cNvPr id="71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pl-PL" noProof="0"/>
              <a:t>Kliknij, aby edytować styl wzorca podtytułu</a:t>
            </a:r>
          </a:p>
        </p:txBody>
      </p:sp>
      <p:sp>
        <p:nvSpPr>
          <p:cNvPr id="4" name="Rectangle 4">
            <a:extLst>
              <a:ext uri="{FF2B5EF4-FFF2-40B4-BE49-F238E27FC236}">
                <a16:creationId xmlns:a16="http://schemas.microsoft.com/office/drawing/2014/main" id="{2CF95C5D-FD32-4485-B7E7-5AE670CB2A3D}"/>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56C2596A-D908-48C1-89CD-8B88A6392CF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121C23CD-781D-4DF3-89AC-8BC0CC14096F}"/>
              </a:ext>
            </a:extLst>
          </p:cNvPr>
          <p:cNvSpPr>
            <a:spLocks noGrp="1" noChangeArrowheads="1"/>
          </p:cNvSpPr>
          <p:nvPr>
            <p:ph type="sldNum" sz="quarter" idx="12"/>
          </p:nvPr>
        </p:nvSpPr>
        <p:spPr>
          <a:ln/>
        </p:spPr>
        <p:txBody>
          <a:bodyPr/>
          <a:lstStyle>
            <a:lvl1pPr>
              <a:defRPr/>
            </a:lvl1pPr>
          </a:lstStyle>
          <a:p>
            <a:fld id="{FBAE0BCF-968B-4188-9C64-9A89F7E9BFC1}" type="slidenum">
              <a:rPr lang="pl-PL" altLang="pl-PL"/>
              <a:pPr/>
              <a:t>‹#›</a:t>
            </a:fld>
            <a:endParaRPr lang="pl-PL" altLang="pl-PL"/>
          </a:p>
        </p:txBody>
      </p:sp>
    </p:spTree>
    <p:extLst>
      <p:ext uri="{BB962C8B-B14F-4D97-AF65-F5344CB8AC3E}">
        <p14:creationId xmlns:p14="http://schemas.microsoft.com/office/powerpoint/2010/main" val="238723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9051EF90-1FA3-478A-897C-454B48590BDA}"/>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8F0C5942-EBAD-4288-975B-53FE4460600F}"/>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BAFA85F5-02B4-49B6-BEA5-9107B00F3FD4}"/>
              </a:ext>
            </a:extLst>
          </p:cNvPr>
          <p:cNvSpPr>
            <a:spLocks noGrp="1" noChangeArrowheads="1"/>
          </p:cNvSpPr>
          <p:nvPr>
            <p:ph type="sldNum" sz="quarter" idx="12"/>
          </p:nvPr>
        </p:nvSpPr>
        <p:spPr>
          <a:ln/>
        </p:spPr>
        <p:txBody>
          <a:bodyPr/>
          <a:lstStyle>
            <a:lvl1pPr>
              <a:defRPr/>
            </a:lvl1pPr>
          </a:lstStyle>
          <a:p>
            <a:fld id="{8D20F5FB-B7AC-4FB6-A7DF-3BA60F5F7390}" type="slidenum">
              <a:rPr lang="pl-PL" altLang="pl-PL"/>
              <a:pPr/>
              <a:t>‹#›</a:t>
            </a:fld>
            <a:endParaRPr lang="pl-PL" altLang="pl-PL"/>
          </a:p>
        </p:txBody>
      </p:sp>
    </p:spTree>
    <p:extLst>
      <p:ext uri="{BB962C8B-B14F-4D97-AF65-F5344CB8AC3E}">
        <p14:creationId xmlns:p14="http://schemas.microsoft.com/office/powerpoint/2010/main" val="174397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381000"/>
            <a:ext cx="2057400" cy="57150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381000"/>
            <a:ext cx="6019800" cy="57150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556FCC7B-0B71-414D-8671-6A449E46A4C6}"/>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F9DD60CF-AB61-4B55-AD17-4C6D1B5AEB4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D517014E-62BD-4FA5-9190-684BA9A42F28}"/>
              </a:ext>
            </a:extLst>
          </p:cNvPr>
          <p:cNvSpPr>
            <a:spLocks noGrp="1" noChangeArrowheads="1"/>
          </p:cNvSpPr>
          <p:nvPr>
            <p:ph type="sldNum" sz="quarter" idx="12"/>
          </p:nvPr>
        </p:nvSpPr>
        <p:spPr>
          <a:ln/>
        </p:spPr>
        <p:txBody>
          <a:bodyPr/>
          <a:lstStyle>
            <a:lvl1pPr>
              <a:defRPr/>
            </a:lvl1pPr>
          </a:lstStyle>
          <a:p>
            <a:fld id="{5DC21CFF-DF5F-4879-ACD0-34D0013FC4F0}" type="slidenum">
              <a:rPr lang="pl-PL" altLang="pl-PL"/>
              <a:pPr/>
              <a:t>‹#›</a:t>
            </a:fld>
            <a:endParaRPr lang="pl-PL" altLang="pl-PL"/>
          </a:p>
        </p:txBody>
      </p:sp>
    </p:spTree>
    <p:extLst>
      <p:ext uri="{BB962C8B-B14F-4D97-AF65-F5344CB8AC3E}">
        <p14:creationId xmlns:p14="http://schemas.microsoft.com/office/powerpoint/2010/main" val="218271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1371600"/>
          </a:xfrm>
        </p:spPr>
        <p:txBody>
          <a:bodyPr/>
          <a:lstStyle/>
          <a:p>
            <a:r>
              <a:rPr lang="pl-PL"/>
              <a:t>Kliknij, aby edytować styl</a:t>
            </a:r>
          </a:p>
        </p:txBody>
      </p:sp>
      <p:sp>
        <p:nvSpPr>
          <p:cNvPr id="3" name="Symbol zastępczy tabeli 2"/>
          <p:cNvSpPr>
            <a:spLocks noGrp="1"/>
          </p:cNvSpPr>
          <p:nvPr>
            <p:ph type="tbl" idx="1"/>
          </p:nvPr>
        </p:nvSpPr>
        <p:spPr>
          <a:xfrm>
            <a:off x="457200" y="1981200"/>
            <a:ext cx="8229600" cy="4114800"/>
          </a:xfrm>
        </p:spPr>
        <p:txBody>
          <a:bodyPr/>
          <a:lstStyle/>
          <a:p>
            <a:pPr lvl="0"/>
            <a:endParaRPr lang="pl-PL" noProof="0"/>
          </a:p>
        </p:txBody>
      </p:sp>
      <p:sp>
        <p:nvSpPr>
          <p:cNvPr id="4" name="Rectangle 4">
            <a:extLst>
              <a:ext uri="{FF2B5EF4-FFF2-40B4-BE49-F238E27FC236}">
                <a16:creationId xmlns:a16="http://schemas.microsoft.com/office/drawing/2014/main" id="{E595556C-A9F1-4410-AD6A-AF58BE06B2CD}"/>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45A9ADD4-5775-430C-8063-E5F1245DB7F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4D4E0D5E-A22C-4952-84D5-AE283ED62D8E}"/>
              </a:ext>
            </a:extLst>
          </p:cNvPr>
          <p:cNvSpPr>
            <a:spLocks noGrp="1" noChangeArrowheads="1"/>
          </p:cNvSpPr>
          <p:nvPr>
            <p:ph type="sldNum" sz="quarter" idx="12"/>
          </p:nvPr>
        </p:nvSpPr>
        <p:spPr>
          <a:ln/>
        </p:spPr>
        <p:txBody>
          <a:bodyPr/>
          <a:lstStyle>
            <a:lvl1pPr>
              <a:defRPr/>
            </a:lvl1pPr>
          </a:lstStyle>
          <a:p>
            <a:fld id="{92905693-19FD-409C-9048-EAA81D307589}" type="slidenum">
              <a:rPr lang="pl-PL" altLang="pl-PL"/>
              <a:pPr/>
              <a:t>‹#›</a:t>
            </a:fld>
            <a:endParaRPr lang="pl-PL" altLang="pl-PL"/>
          </a:p>
        </p:txBody>
      </p:sp>
    </p:spTree>
    <p:extLst>
      <p:ext uri="{BB962C8B-B14F-4D97-AF65-F5344CB8AC3E}">
        <p14:creationId xmlns:p14="http://schemas.microsoft.com/office/powerpoint/2010/main" val="232691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381000"/>
            <a:ext cx="8229600" cy="57150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Rectangle 4">
            <a:extLst>
              <a:ext uri="{FF2B5EF4-FFF2-40B4-BE49-F238E27FC236}">
                <a16:creationId xmlns:a16="http://schemas.microsoft.com/office/drawing/2014/main" id="{638CBA4F-B16C-4598-9B30-283472B21CA2}"/>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C9963521-0F46-4CCC-924E-87FE66FB534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BAB4124A-7016-4304-9CE8-EE5F556ACF3D}"/>
              </a:ext>
            </a:extLst>
          </p:cNvPr>
          <p:cNvSpPr>
            <a:spLocks noGrp="1" noChangeArrowheads="1"/>
          </p:cNvSpPr>
          <p:nvPr>
            <p:ph type="sldNum" sz="quarter" idx="12"/>
          </p:nvPr>
        </p:nvSpPr>
        <p:spPr>
          <a:ln/>
        </p:spPr>
        <p:txBody>
          <a:bodyPr/>
          <a:lstStyle>
            <a:lvl1pPr>
              <a:defRPr/>
            </a:lvl1pPr>
          </a:lstStyle>
          <a:p>
            <a:fld id="{00354060-5380-4D2B-B122-759E24564AB7}" type="slidenum">
              <a:rPr lang="pl-PL" altLang="pl-PL"/>
              <a:pPr/>
              <a:t>‹#›</a:t>
            </a:fld>
            <a:endParaRPr lang="pl-PL" altLang="pl-PL"/>
          </a:p>
        </p:txBody>
      </p:sp>
    </p:spTree>
    <p:extLst>
      <p:ext uri="{BB962C8B-B14F-4D97-AF65-F5344CB8AC3E}">
        <p14:creationId xmlns:p14="http://schemas.microsoft.com/office/powerpoint/2010/main" val="354098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1371600"/>
          </a:xfrm>
        </p:spPr>
        <p:txBody>
          <a:bodyPr/>
          <a:lstStyle/>
          <a:p>
            <a:r>
              <a:rPr lang="pl-PL"/>
              <a:t>Kliknij, aby edytować styl</a:t>
            </a:r>
          </a:p>
        </p:txBody>
      </p:sp>
      <p:sp>
        <p:nvSpPr>
          <p:cNvPr id="3" name="Symbol zastępczy tekstu 2"/>
          <p:cNvSpPr>
            <a:spLocks noGrp="1"/>
          </p:cNvSpPr>
          <p:nvPr>
            <p:ph type="body" sz="half" idx="1"/>
          </p:nvPr>
        </p:nvSpPr>
        <p:spPr>
          <a:xfrm>
            <a:off x="457200" y="1981200"/>
            <a:ext cx="40386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7DDA7C42-A61C-48A0-B610-30044B92BEDD}"/>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9B3DD6E7-4013-4D75-B2CC-3BDBEB82B137}"/>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93F7F05E-3923-4A83-B414-9B96E7793930}"/>
              </a:ext>
            </a:extLst>
          </p:cNvPr>
          <p:cNvSpPr>
            <a:spLocks noGrp="1" noChangeArrowheads="1"/>
          </p:cNvSpPr>
          <p:nvPr>
            <p:ph type="sldNum" sz="quarter" idx="12"/>
          </p:nvPr>
        </p:nvSpPr>
        <p:spPr>
          <a:ln/>
        </p:spPr>
        <p:txBody>
          <a:bodyPr/>
          <a:lstStyle>
            <a:lvl1pPr>
              <a:defRPr/>
            </a:lvl1pPr>
          </a:lstStyle>
          <a:p>
            <a:fld id="{27D3E612-AA51-4CE6-892A-B4FD58B7E402}" type="slidenum">
              <a:rPr lang="pl-PL" altLang="pl-PL"/>
              <a:pPr/>
              <a:t>‹#›</a:t>
            </a:fld>
            <a:endParaRPr lang="pl-PL" altLang="pl-PL"/>
          </a:p>
        </p:txBody>
      </p:sp>
    </p:spTree>
    <p:extLst>
      <p:ext uri="{BB962C8B-B14F-4D97-AF65-F5344CB8AC3E}">
        <p14:creationId xmlns:p14="http://schemas.microsoft.com/office/powerpoint/2010/main" val="3206105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1371600"/>
          </a:xfrm>
        </p:spPr>
        <p:txBody>
          <a:bodyPr/>
          <a:lstStyle/>
          <a:p>
            <a:r>
              <a:rPr lang="pl-PL"/>
              <a:t>Kliknij, aby edytować styl</a:t>
            </a:r>
          </a:p>
        </p:txBody>
      </p:sp>
      <p:sp>
        <p:nvSpPr>
          <p:cNvPr id="3" name="Symbol zastępczy tekstu 2"/>
          <p:cNvSpPr>
            <a:spLocks noGrp="1"/>
          </p:cNvSpPr>
          <p:nvPr>
            <p:ph type="body" sz="half" idx="1"/>
          </p:nvPr>
        </p:nvSpPr>
        <p:spPr>
          <a:xfrm>
            <a:off x="457200" y="1981200"/>
            <a:ext cx="40386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981200"/>
            <a:ext cx="40386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4114800"/>
            <a:ext cx="40386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a:extLst>
              <a:ext uri="{FF2B5EF4-FFF2-40B4-BE49-F238E27FC236}">
                <a16:creationId xmlns:a16="http://schemas.microsoft.com/office/drawing/2014/main" id="{19E24F9A-A24E-4305-B407-24A9A5A3492A}"/>
              </a:ext>
            </a:extLst>
          </p:cNvPr>
          <p:cNvSpPr>
            <a:spLocks noGrp="1" noChangeArrowheads="1"/>
          </p:cNvSpPr>
          <p:nvPr>
            <p:ph type="dt" sz="half" idx="10"/>
          </p:nvPr>
        </p:nvSpPr>
        <p:spPr>
          <a:ln/>
        </p:spPr>
        <p:txBody>
          <a:bodyPr/>
          <a:lstStyle>
            <a:lvl1pPr>
              <a:defRPr/>
            </a:lvl1pPr>
          </a:lstStyle>
          <a:p>
            <a:pPr>
              <a:defRPr/>
            </a:pPr>
            <a:endParaRPr lang="pl-PL"/>
          </a:p>
        </p:txBody>
      </p:sp>
      <p:sp>
        <p:nvSpPr>
          <p:cNvPr id="7" name="Rectangle 5">
            <a:extLst>
              <a:ext uri="{FF2B5EF4-FFF2-40B4-BE49-F238E27FC236}">
                <a16:creationId xmlns:a16="http://schemas.microsoft.com/office/drawing/2014/main" id="{2B0ADA99-D2DD-4625-BE3A-6BEBEAE18557}"/>
              </a:ext>
            </a:extLst>
          </p:cNvPr>
          <p:cNvSpPr>
            <a:spLocks noGrp="1" noChangeArrowheads="1"/>
          </p:cNvSpPr>
          <p:nvPr>
            <p:ph type="ftr" sz="quarter" idx="11"/>
          </p:nvPr>
        </p:nvSpPr>
        <p:spPr>
          <a:ln/>
        </p:spPr>
        <p:txBody>
          <a:bodyPr/>
          <a:lstStyle>
            <a:lvl1pPr>
              <a:defRPr/>
            </a:lvl1pPr>
          </a:lstStyle>
          <a:p>
            <a:pPr>
              <a:defRPr/>
            </a:pPr>
            <a:endParaRPr lang="pl-PL"/>
          </a:p>
        </p:txBody>
      </p:sp>
      <p:sp>
        <p:nvSpPr>
          <p:cNvPr id="8" name="Rectangle 6">
            <a:extLst>
              <a:ext uri="{FF2B5EF4-FFF2-40B4-BE49-F238E27FC236}">
                <a16:creationId xmlns:a16="http://schemas.microsoft.com/office/drawing/2014/main" id="{02309801-2350-4924-85A8-336F436C3116}"/>
              </a:ext>
            </a:extLst>
          </p:cNvPr>
          <p:cNvSpPr>
            <a:spLocks noGrp="1" noChangeArrowheads="1"/>
          </p:cNvSpPr>
          <p:nvPr>
            <p:ph type="sldNum" sz="quarter" idx="12"/>
          </p:nvPr>
        </p:nvSpPr>
        <p:spPr>
          <a:ln/>
        </p:spPr>
        <p:txBody>
          <a:bodyPr/>
          <a:lstStyle>
            <a:lvl1pPr>
              <a:defRPr/>
            </a:lvl1pPr>
          </a:lstStyle>
          <a:p>
            <a:fld id="{DB5C11B1-29A9-4658-8651-594E5223A1C7}" type="slidenum">
              <a:rPr lang="pl-PL" altLang="pl-PL"/>
              <a:pPr/>
              <a:t>‹#›</a:t>
            </a:fld>
            <a:endParaRPr lang="pl-PL" altLang="pl-PL"/>
          </a:p>
        </p:txBody>
      </p:sp>
    </p:spTree>
    <p:extLst>
      <p:ext uri="{BB962C8B-B14F-4D97-AF65-F5344CB8AC3E}">
        <p14:creationId xmlns:p14="http://schemas.microsoft.com/office/powerpoint/2010/main" val="380692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4F22A2AA-E6A9-4BE6-B11B-41532B285399}"/>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06100E8F-5229-41F6-93A7-2869917F4EB0}"/>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DBD8B87E-31A1-4C8C-944D-D50951E1E160}"/>
              </a:ext>
            </a:extLst>
          </p:cNvPr>
          <p:cNvSpPr>
            <a:spLocks noGrp="1" noChangeArrowheads="1"/>
          </p:cNvSpPr>
          <p:nvPr>
            <p:ph type="sldNum" sz="quarter" idx="12"/>
          </p:nvPr>
        </p:nvSpPr>
        <p:spPr>
          <a:ln/>
        </p:spPr>
        <p:txBody>
          <a:bodyPr/>
          <a:lstStyle>
            <a:lvl1pPr>
              <a:defRPr/>
            </a:lvl1pPr>
          </a:lstStyle>
          <a:p>
            <a:fld id="{A31A5049-5C92-4C54-94A6-963D62221DBA}" type="slidenum">
              <a:rPr lang="pl-PL" altLang="pl-PL"/>
              <a:pPr/>
              <a:t>‹#›</a:t>
            </a:fld>
            <a:endParaRPr lang="pl-PL" altLang="pl-PL"/>
          </a:p>
        </p:txBody>
      </p:sp>
    </p:spTree>
    <p:extLst>
      <p:ext uri="{BB962C8B-B14F-4D97-AF65-F5344CB8AC3E}">
        <p14:creationId xmlns:p14="http://schemas.microsoft.com/office/powerpoint/2010/main" val="207113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1DA0ABD4-A416-47AE-A713-16179EBCB943}"/>
              </a:ext>
            </a:extLst>
          </p:cNvPr>
          <p:cNvSpPr>
            <a:spLocks noGrp="1" noChangeArrowheads="1"/>
          </p:cNvSpPr>
          <p:nvPr>
            <p:ph type="dt" sz="half" idx="10"/>
          </p:nvPr>
        </p:nvSpPr>
        <p:spPr>
          <a:ln/>
        </p:spPr>
        <p:txBody>
          <a:bodyPr/>
          <a:lstStyle>
            <a:lvl1pPr>
              <a:defRPr/>
            </a:lvl1pPr>
          </a:lstStyle>
          <a:p>
            <a:pPr>
              <a:defRPr/>
            </a:pPr>
            <a:endParaRPr lang="pl-PL"/>
          </a:p>
        </p:txBody>
      </p:sp>
      <p:sp>
        <p:nvSpPr>
          <p:cNvPr id="5" name="Rectangle 5">
            <a:extLst>
              <a:ext uri="{FF2B5EF4-FFF2-40B4-BE49-F238E27FC236}">
                <a16:creationId xmlns:a16="http://schemas.microsoft.com/office/drawing/2014/main" id="{526B1950-B548-4CDE-B9EC-0FC3B1CAF85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6" name="Rectangle 6">
            <a:extLst>
              <a:ext uri="{FF2B5EF4-FFF2-40B4-BE49-F238E27FC236}">
                <a16:creationId xmlns:a16="http://schemas.microsoft.com/office/drawing/2014/main" id="{E0FF679E-F19B-478D-915B-539C178375D5}"/>
              </a:ext>
            </a:extLst>
          </p:cNvPr>
          <p:cNvSpPr>
            <a:spLocks noGrp="1" noChangeArrowheads="1"/>
          </p:cNvSpPr>
          <p:nvPr>
            <p:ph type="sldNum" sz="quarter" idx="12"/>
          </p:nvPr>
        </p:nvSpPr>
        <p:spPr>
          <a:ln/>
        </p:spPr>
        <p:txBody>
          <a:bodyPr/>
          <a:lstStyle>
            <a:lvl1pPr>
              <a:defRPr/>
            </a:lvl1pPr>
          </a:lstStyle>
          <a:p>
            <a:fld id="{F968321C-FDC8-47BA-B1E8-DDCE102910F8}" type="slidenum">
              <a:rPr lang="pl-PL" altLang="pl-PL"/>
              <a:pPr/>
              <a:t>‹#›</a:t>
            </a:fld>
            <a:endParaRPr lang="pl-PL" altLang="pl-PL"/>
          </a:p>
        </p:txBody>
      </p:sp>
    </p:spTree>
    <p:extLst>
      <p:ext uri="{BB962C8B-B14F-4D97-AF65-F5344CB8AC3E}">
        <p14:creationId xmlns:p14="http://schemas.microsoft.com/office/powerpoint/2010/main" val="1839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95A531B0-DC21-483C-8DAD-65FDD7819DF2}"/>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6CAA0F1A-DF86-41AF-8EB3-81BEFB59D777}"/>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A26CEB09-9DB6-4E6B-A6C8-90699706B724}"/>
              </a:ext>
            </a:extLst>
          </p:cNvPr>
          <p:cNvSpPr>
            <a:spLocks noGrp="1" noChangeArrowheads="1"/>
          </p:cNvSpPr>
          <p:nvPr>
            <p:ph type="sldNum" sz="quarter" idx="12"/>
          </p:nvPr>
        </p:nvSpPr>
        <p:spPr>
          <a:ln/>
        </p:spPr>
        <p:txBody>
          <a:bodyPr/>
          <a:lstStyle>
            <a:lvl1pPr>
              <a:defRPr/>
            </a:lvl1pPr>
          </a:lstStyle>
          <a:p>
            <a:fld id="{7A026120-E103-4998-83B6-C57AD91F9D31}" type="slidenum">
              <a:rPr lang="pl-PL" altLang="pl-PL"/>
              <a:pPr/>
              <a:t>‹#›</a:t>
            </a:fld>
            <a:endParaRPr lang="pl-PL" altLang="pl-PL"/>
          </a:p>
        </p:txBody>
      </p:sp>
    </p:spTree>
    <p:extLst>
      <p:ext uri="{BB962C8B-B14F-4D97-AF65-F5344CB8AC3E}">
        <p14:creationId xmlns:p14="http://schemas.microsoft.com/office/powerpoint/2010/main" val="427377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30AB1F70-FBE6-4F32-9B72-0D312AF4DE16}"/>
              </a:ext>
            </a:extLst>
          </p:cNvPr>
          <p:cNvSpPr>
            <a:spLocks noGrp="1" noChangeArrowheads="1"/>
          </p:cNvSpPr>
          <p:nvPr>
            <p:ph type="dt" sz="half" idx="10"/>
          </p:nvPr>
        </p:nvSpPr>
        <p:spPr>
          <a:ln/>
        </p:spPr>
        <p:txBody>
          <a:bodyPr/>
          <a:lstStyle>
            <a:lvl1pPr>
              <a:defRPr/>
            </a:lvl1pPr>
          </a:lstStyle>
          <a:p>
            <a:pPr>
              <a:defRPr/>
            </a:pPr>
            <a:endParaRPr lang="pl-PL"/>
          </a:p>
        </p:txBody>
      </p:sp>
      <p:sp>
        <p:nvSpPr>
          <p:cNvPr id="8" name="Rectangle 5">
            <a:extLst>
              <a:ext uri="{FF2B5EF4-FFF2-40B4-BE49-F238E27FC236}">
                <a16:creationId xmlns:a16="http://schemas.microsoft.com/office/drawing/2014/main" id="{F67E6734-1FC6-49A2-B0A4-4197996F31D3}"/>
              </a:ext>
            </a:extLst>
          </p:cNvPr>
          <p:cNvSpPr>
            <a:spLocks noGrp="1" noChangeArrowheads="1"/>
          </p:cNvSpPr>
          <p:nvPr>
            <p:ph type="ftr" sz="quarter" idx="11"/>
          </p:nvPr>
        </p:nvSpPr>
        <p:spPr>
          <a:ln/>
        </p:spPr>
        <p:txBody>
          <a:bodyPr/>
          <a:lstStyle>
            <a:lvl1pPr>
              <a:defRPr/>
            </a:lvl1pPr>
          </a:lstStyle>
          <a:p>
            <a:pPr>
              <a:defRPr/>
            </a:pPr>
            <a:endParaRPr lang="pl-PL"/>
          </a:p>
        </p:txBody>
      </p:sp>
      <p:sp>
        <p:nvSpPr>
          <p:cNvPr id="9" name="Rectangle 6">
            <a:extLst>
              <a:ext uri="{FF2B5EF4-FFF2-40B4-BE49-F238E27FC236}">
                <a16:creationId xmlns:a16="http://schemas.microsoft.com/office/drawing/2014/main" id="{39DF4CAD-9EDB-4C6A-A957-E3E99316E6F3}"/>
              </a:ext>
            </a:extLst>
          </p:cNvPr>
          <p:cNvSpPr>
            <a:spLocks noGrp="1" noChangeArrowheads="1"/>
          </p:cNvSpPr>
          <p:nvPr>
            <p:ph type="sldNum" sz="quarter" idx="12"/>
          </p:nvPr>
        </p:nvSpPr>
        <p:spPr>
          <a:ln/>
        </p:spPr>
        <p:txBody>
          <a:bodyPr/>
          <a:lstStyle>
            <a:lvl1pPr>
              <a:defRPr/>
            </a:lvl1pPr>
          </a:lstStyle>
          <a:p>
            <a:fld id="{035CD9BA-3397-425A-808F-0EB92F3B521B}" type="slidenum">
              <a:rPr lang="pl-PL" altLang="pl-PL"/>
              <a:pPr/>
              <a:t>‹#›</a:t>
            </a:fld>
            <a:endParaRPr lang="pl-PL" altLang="pl-PL"/>
          </a:p>
        </p:txBody>
      </p:sp>
    </p:spTree>
    <p:extLst>
      <p:ext uri="{BB962C8B-B14F-4D97-AF65-F5344CB8AC3E}">
        <p14:creationId xmlns:p14="http://schemas.microsoft.com/office/powerpoint/2010/main" val="513973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5D59E514-23CD-48B6-9D90-5417FB5F1BB6}"/>
              </a:ext>
            </a:extLst>
          </p:cNvPr>
          <p:cNvSpPr>
            <a:spLocks noGrp="1" noChangeArrowheads="1"/>
          </p:cNvSpPr>
          <p:nvPr>
            <p:ph type="dt" sz="half" idx="10"/>
          </p:nvPr>
        </p:nvSpPr>
        <p:spPr>
          <a:ln/>
        </p:spPr>
        <p:txBody>
          <a:bodyPr/>
          <a:lstStyle>
            <a:lvl1pPr>
              <a:defRPr/>
            </a:lvl1pPr>
          </a:lstStyle>
          <a:p>
            <a:pPr>
              <a:defRPr/>
            </a:pPr>
            <a:endParaRPr lang="pl-PL"/>
          </a:p>
        </p:txBody>
      </p:sp>
      <p:sp>
        <p:nvSpPr>
          <p:cNvPr id="4" name="Rectangle 5">
            <a:extLst>
              <a:ext uri="{FF2B5EF4-FFF2-40B4-BE49-F238E27FC236}">
                <a16:creationId xmlns:a16="http://schemas.microsoft.com/office/drawing/2014/main" id="{83B7C515-33C8-444B-A439-057C00DF0469}"/>
              </a:ext>
            </a:extLst>
          </p:cNvPr>
          <p:cNvSpPr>
            <a:spLocks noGrp="1" noChangeArrowheads="1"/>
          </p:cNvSpPr>
          <p:nvPr>
            <p:ph type="ftr" sz="quarter" idx="11"/>
          </p:nvPr>
        </p:nvSpPr>
        <p:spPr>
          <a:ln/>
        </p:spPr>
        <p:txBody>
          <a:bodyPr/>
          <a:lstStyle>
            <a:lvl1pPr>
              <a:defRPr/>
            </a:lvl1pPr>
          </a:lstStyle>
          <a:p>
            <a:pPr>
              <a:defRPr/>
            </a:pPr>
            <a:endParaRPr lang="pl-PL"/>
          </a:p>
        </p:txBody>
      </p:sp>
      <p:sp>
        <p:nvSpPr>
          <p:cNvPr id="5" name="Rectangle 6">
            <a:extLst>
              <a:ext uri="{FF2B5EF4-FFF2-40B4-BE49-F238E27FC236}">
                <a16:creationId xmlns:a16="http://schemas.microsoft.com/office/drawing/2014/main" id="{69D85D23-24E7-48A3-BB64-C187659029C1}"/>
              </a:ext>
            </a:extLst>
          </p:cNvPr>
          <p:cNvSpPr>
            <a:spLocks noGrp="1" noChangeArrowheads="1"/>
          </p:cNvSpPr>
          <p:nvPr>
            <p:ph type="sldNum" sz="quarter" idx="12"/>
          </p:nvPr>
        </p:nvSpPr>
        <p:spPr>
          <a:ln/>
        </p:spPr>
        <p:txBody>
          <a:bodyPr/>
          <a:lstStyle>
            <a:lvl1pPr>
              <a:defRPr/>
            </a:lvl1pPr>
          </a:lstStyle>
          <a:p>
            <a:fld id="{8B0D1A64-A2BD-44C7-8B0B-BACE13CFE572}" type="slidenum">
              <a:rPr lang="pl-PL" altLang="pl-PL"/>
              <a:pPr/>
              <a:t>‹#›</a:t>
            </a:fld>
            <a:endParaRPr lang="pl-PL" altLang="pl-PL"/>
          </a:p>
        </p:txBody>
      </p:sp>
    </p:spTree>
    <p:extLst>
      <p:ext uri="{BB962C8B-B14F-4D97-AF65-F5344CB8AC3E}">
        <p14:creationId xmlns:p14="http://schemas.microsoft.com/office/powerpoint/2010/main" val="196215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469EED-DA48-492D-9C24-8A31C449B404}"/>
              </a:ext>
            </a:extLst>
          </p:cNvPr>
          <p:cNvSpPr>
            <a:spLocks noGrp="1" noChangeArrowheads="1"/>
          </p:cNvSpPr>
          <p:nvPr>
            <p:ph type="dt" sz="half" idx="10"/>
          </p:nvPr>
        </p:nvSpPr>
        <p:spPr>
          <a:ln/>
        </p:spPr>
        <p:txBody>
          <a:bodyPr/>
          <a:lstStyle>
            <a:lvl1pPr>
              <a:defRPr/>
            </a:lvl1pPr>
          </a:lstStyle>
          <a:p>
            <a:pPr>
              <a:defRPr/>
            </a:pPr>
            <a:endParaRPr lang="pl-PL"/>
          </a:p>
        </p:txBody>
      </p:sp>
      <p:sp>
        <p:nvSpPr>
          <p:cNvPr id="3" name="Rectangle 5">
            <a:extLst>
              <a:ext uri="{FF2B5EF4-FFF2-40B4-BE49-F238E27FC236}">
                <a16:creationId xmlns:a16="http://schemas.microsoft.com/office/drawing/2014/main" id="{10EF241C-C0FE-4351-96E3-A60BD932248C}"/>
              </a:ext>
            </a:extLst>
          </p:cNvPr>
          <p:cNvSpPr>
            <a:spLocks noGrp="1" noChangeArrowheads="1"/>
          </p:cNvSpPr>
          <p:nvPr>
            <p:ph type="ftr" sz="quarter" idx="11"/>
          </p:nvPr>
        </p:nvSpPr>
        <p:spPr>
          <a:ln/>
        </p:spPr>
        <p:txBody>
          <a:bodyPr/>
          <a:lstStyle>
            <a:lvl1pPr>
              <a:defRPr/>
            </a:lvl1pPr>
          </a:lstStyle>
          <a:p>
            <a:pPr>
              <a:defRPr/>
            </a:pPr>
            <a:endParaRPr lang="pl-PL"/>
          </a:p>
        </p:txBody>
      </p:sp>
      <p:sp>
        <p:nvSpPr>
          <p:cNvPr id="4" name="Rectangle 6">
            <a:extLst>
              <a:ext uri="{FF2B5EF4-FFF2-40B4-BE49-F238E27FC236}">
                <a16:creationId xmlns:a16="http://schemas.microsoft.com/office/drawing/2014/main" id="{B4ECD6DC-E873-456F-AA85-65B528345DC4}"/>
              </a:ext>
            </a:extLst>
          </p:cNvPr>
          <p:cNvSpPr>
            <a:spLocks noGrp="1" noChangeArrowheads="1"/>
          </p:cNvSpPr>
          <p:nvPr>
            <p:ph type="sldNum" sz="quarter" idx="12"/>
          </p:nvPr>
        </p:nvSpPr>
        <p:spPr>
          <a:ln/>
        </p:spPr>
        <p:txBody>
          <a:bodyPr/>
          <a:lstStyle>
            <a:lvl1pPr>
              <a:defRPr/>
            </a:lvl1pPr>
          </a:lstStyle>
          <a:p>
            <a:fld id="{0A6B0B2F-09E3-4E45-BE82-29F9498C4F9C}" type="slidenum">
              <a:rPr lang="pl-PL" altLang="pl-PL"/>
              <a:pPr/>
              <a:t>‹#›</a:t>
            </a:fld>
            <a:endParaRPr lang="pl-PL" altLang="pl-PL"/>
          </a:p>
        </p:txBody>
      </p:sp>
    </p:spTree>
    <p:extLst>
      <p:ext uri="{BB962C8B-B14F-4D97-AF65-F5344CB8AC3E}">
        <p14:creationId xmlns:p14="http://schemas.microsoft.com/office/powerpoint/2010/main" val="249972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41183087-5FA8-4DF0-98F0-F9A2191EC20B}"/>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CA81EF60-A7BA-4BAA-A3BA-B5E8E331CA16}"/>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DA847EED-BC59-4BE5-9FE7-2E9ED1A26BED}"/>
              </a:ext>
            </a:extLst>
          </p:cNvPr>
          <p:cNvSpPr>
            <a:spLocks noGrp="1" noChangeArrowheads="1"/>
          </p:cNvSpPr>
          <p:nvPr>
            <p:ph type="sldNum" sz="quarter" idx="12"/>
          </p:nvPr>
        </p:nvSpPr>
        <p:spPr>
          <a:ln/>
        </p:spPr>
        <p:txBody>
          <a:bodyPr/>
          <a:lstStyle>
            <a:lvl1pPr>
              <a:defRPr/>
            </a:lvl1pPr>
          </a:lstStyle>
          <a:p>
            <a:fld id="{52CACF3F-7D7D-42DD-BD11-75676826487E}" type="slidenum">
              <a:rPr lang="pl-PL" altLang="pl-PL"/>
              <a:pPr/>
              <a:t>‹#›</a:t>
            </a:fld>
            <a:endParaRPr lang="pl-PL" altLang="pl-PL"/>
          </a:p>
        </p:txBody>
      </p:sp>
    </p:spTree>
    <p:extLst>
      <p:ext uri="{BB962C8B-B14F-4D97-AF65-F5344CB8AC3E}">
        <p14:creationId xmlns:p14="http://schemas.microsoft.com/office/powerpoint/2010/main" val="132667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536390E5-D271-4175-8ABD-664C5A2B8D3A}"/>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F321259D-D21A-423A-9E0F-CD27085B8368}"/>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2417B088-3753-4D42-8766-FD1B96AF6AC2}"/>
              </a:ext>
            </a:extLst>
          </p:cNvPr>
          <p:cNvSpPr>
            <a:spLocks noGrp="1" noChangeArrowheads="1"/>
          </p:cNvSpPr>
          <p:nvPr>
            <p:ph type="sldNum" sz="quarter" idx="12"/>
          </p:nvPr>
        </p:nvSpPr>
        <p:spPr>
          <a:ln/>
        </p:spPr>
        <p:txBody>
          <a:bodyPr/>
          <a:lstStyle>
            <a:lvl1pPr>
              <a:defRPr/>
            </a:lvl1pPr>
          </a:lstStyle>
          <a:p>
            <a:fld id="{848E3DBB-5174-4B74-8A8D-077DA94C7769}" type="slidenum">
              <a:rPr lang="pl-PL" altLang="pl-PL"/>
              <a:pPr/>
              <a:t>‹#›</a:t>
            </a:fld>
            <a:endParaRPr lang="pl-PL" altLang="pl-PL"/>
          </a:p>
        </p:txBody>
      </p:sp>
    </p:spTree>
    <p:extLst>
      <p:ext uri="{BB962C8B-B14F-4D97-AF65-F5344CB8AC3E}">
        <p14:creationId xmlns:p14="http://schemas.microsoft.com/office/powerpoint/2010/main" val="394126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6CC7BE0-0CCC-437A-B170-11873C29605B}"/>
              </a:ext>
            </a:extLst>
          </p:cNvPr>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6147" name="Rectangle 3">
            <a:extLst>
              <a:ext uri="{FF2B5EF4-FFF2-40B4-BE49-F238E27FC236}">
                <a16:creationId xmlns:a16="http://schemas.microsoft.com/office/drawing/2014/main" id="{4F7C3C86-A4FB-46AA-9BB1-4C2190E5574B}"/>
              </a:ext>
            </a:extLst>
          </p:cNvPr>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148" name="Rectangle 4">
            <a:extLst>
              <a:ext uri="{FF2B5EF4-FFF2-40B4-BE49-F238E27FC236}">
                <a16:creationId xmlns:a16="http://schemas.microsoft.com/office/drawing/2014/main" id="{F8307E91-5183-49D5-9BB5-8DFDF661E8B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latin typeface="Arial" pitchFamily="34" charset="0"/>
              </a:defRPr>
            </a:lvl1pPr>
          </a:lstStyle>
          <a:p>
            <a:pPr>
              <a:defRPr/>
            </a:pPr>
            <a:endParaRPr lang="pl-PL"/>
          </a:p>
        </p:txBody>
      </p:sp>
      <p:sp>
        <p:nvSpPr>
          <p:cNvPr id="6149" name="Rectangle 5">
            <a:extLst>
              <a:ext uri="{FF2B5EF4-FFF2-40B4-BE49-F238E27FC236}">
                <a16:creationId xmlns:a16="http://schemas.microsoft.com/office/drawing/2014/main" id="{C23A0D90-4EA5-4389-A30F-BA4DD5E2328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latin typeface="Arial" pitchFamily="34" charset="0"/>
              </a:defRPr>
            </a:lvl1pPr>
          </a:lstStyle>
          <a:p>
            <a:pPr>
              <a:defRPr/>
            </a:pPr>
            <a:endParaRPr lang="pl-PL"/>
          </a:p>
        </p:txBody>
      </p:sp>
      <p:sp>
        <p:nvSpPr>
          <p:cNvPr id="6150" name="Rectangle 6">
            <a:extLst>
              <a:ext uri="{FF2B5EF4-FFF2-40B4-BE49-F238E27FC236}">
                <a16:creationId xmlns:a16="http://schemas.microsoft.com/office/drawing/2014/main" id="{C480E392-027D-4FF6-8920-33893E0CA3F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59146D97-C968-4F59-9132-A993183A9840}" type="slidenum">
              <a:rPr lang="pl-PL" altLang="pl-PL"/>
              <a:pPr/>
              <a:t>‹#›</a:t>
            </a:fld>
            <a:endParaRPr lang="pl-PL" altLang="pl-PL"/>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2.pn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8.bin"/><Relationship Id="rId18" Type="http://schemas.openxmlformats.org/officeDocument/2006/relationships/image" Target="../media/image36.wmf"/><Relationship Id="rId3" Type="http://schemas.openxmlformats.org/officeDocument/2006/relationships/audio" Target="../media/media12.m4a"/><Relationship Id="rId7" Type="http://schemas.openxmlformats.org/officeDocument/2006/relationships/oleObject" Target="../embeddings/oleObject5.bin"/><Relationship Id="rId12" Type="http://schemas.openxmlformats.org/officeDocument/2006/relationships/image" Target="../media/image34.wmf"/><Relationship Id="rId17" Type="http://schemas.openxmlformats.org/officeDocument/2006/relationships/oleObject" Target="../embeddings/oleObject9.bin"/><Relationship Id="rId2" Type="http://schemas.microsoft.com/office/2007/relationships/media" Target="../media/media12.m4a"/><Relationship Id="rId16" Type="http://schemas.openxmlformats.org/officeDocument/2006/relationships/image" Target="../media/image38.jpeg"/><Relationship Id="rId20" Type="http://schemas.openxmlformats.org/officeDocument/2006/relationships/image" Target="../media/image2.png"/><Relationship Id="rId1" Type="http://schemas.openxmlformats.org/officeDocument/2006/relationships/vmlDrawing" Target="../drawings/vmlDrawing3.vml"/><Relationship Id="rId6" Type="http://schemas.openxmlformats.org/officeDocument/2006/relationships/image" Target="../media/image31.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image" Target="../media/image37.jpeg"/><Relationship Id="rId10" Type="http://schemas.openxmlformats.org/officeDocument/2006/relationships/image" Target="../media/image33.wmf"/><Relationship Id="rId19" Type="http://schemas.openxmlformats.org/officeDocument/2006/relationships/image" Target="../media/image39.jpeg"/><Relationship Id="rId4" Type="http://schemas.openxmlformats.org/officeDocument/2006/relationships/slideLayout" Target="../slideLayouts/slideLayout7.xml"/><Relationship Id="rId9" Type="http://schemas.openxmlformats.org/officeDocument/2006/relationships/oleObject" Target="../embeddings/oleObject6.bin"/><Relationship Id="rId14" Type="http://schemas.openxmlformats.org/officeDocument/2006/relationships/image" Target="../media/image35.wmf"/></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jpeg"/><Relationship Id="rId3" Type="http://schemas.openxmlformats.org/officeDocument/2006/relationships/slideLayout" Target="../slideLayouts/slideLayout13.xml"/><Relationship Id="rId7" Type="http://schemas.openxmlformats.org/officeDocument/2006/relationships/image" Target="../media/image43.jpeg"/><Relationship Id="rId12" Type="http://schemas.openxmlformats.org/officeDocument/2006/relationships/image" Target="../media/image4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2.jpeg"/><Relationship Id="rId11" Type="http://schemas.openxmlformats.org/officeDocument/2006/relationships/hyperlink" Target="http://www.google.pl/url?sa=i&amp;rct=j&amp;q=&amp;esrc=s&amp;frm=1&amp;source=images&amp;cd=&amp;cad=rja&amp;docid=kAyJDjiqtH6U1M&amp;tbnid=2JNbeQjGigsAJM:&amp;ved=0CAUQjRw&amp;url=http%3A%2F%2Fwww.rosa.pl%2FBaza_wiedzy%2FOprawy_uliczne_LED&amp;ei=rBMcUeynFcKotAb6r4HgDg&amp;psig=AFQjCNGcwZgRbq4hXmg2QIbh1yXWbk9n8Q&amp;ust=1360880892588011" TargetMode="External"/><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3.xml"/><Relationship Id="rId7" Type="http://schemas.openxmlformats.org/officeDocument/2006/relationships/image" Target="../media/image52.jpeg"/><Relationship Id="rId12"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1.jpeg"/><Relationship Id="rId11" Type="http://schemas.openxmlformats.org/officeDocument/2006/relationships/image" Target="../media/image47.jpeg"/><Relationship Id="rId5" Type="http://schemas.openxmlformats.org/officeDocument/2006/relationships/image" Target="../media/image50.png"/><Relationship Id="rId10" Type="http://schemas.openxmlformats.org/officeDocument/2006/relationships/hyperlink" Target="http://www.google.pl/url?sa=i&amp;rct=j&amp;q=&amp;esrc=s&amp;frm=1&amp;source=images&amp;cd=&amp;cad=rja&amp;docid=kAyJDjiqtH6U1M&amp;tbnid=2JNbeQjGigsAJM:&amp;ved=0CAUQjRw&amp;url=http%3A%2F%2Fwww.rosa.pl%2FBaza_wiedzy%2FOprawy_uliczne_LED&amp;ei=rBMcUeynFcKotAb6r4HgDg&amp;psig=AFQjCNGcwZgRbq4hXmg2QIbh1yXWbk9n8Q&amp;ust=1360880892588011" TargetMode="External"/><Relationship Id="rId4" Type="http://schemas.openxmlformats.org/officeDocument/2006/relationships/image" Target="../media/image49.pn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oleObject" Target="../embeddings/oleObject3.bin"/><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oleObject" Target="../embeddings/oleObject2.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0579262F-EF49-4F6C-BCD1-281C52F888FE}"/>
              </a:ext>
            </a:extLst>
          </p:cNvPr>
          <p:cNvSpPr txBox="1"/>
          <p:nvPr/>
        </p:nvSpPr>
        <p:spPr>
          <a:xfrm>
            <a:off x="888206" y="870490"/>
            <a:ext cx="7334250" cy="2800767"/>
          </a:xfrm>
          <a:prstGeom prst="rect">
            <a:avLst/>
          </a:prstGeom>
          <a:noFill/>
        </p:spPr>
        <p:txBody>
          <a:bodyPr>
            <a:spAutoFit/>
          </a:bodyPr>
          <a:lstStyle/>
          <a:p>
            <a:pPr algn="ctr">
              <a:defRPr/>
            </a:pPr>
            <a:r>
              <a:rPr lang="pl-PL" sz="4400" b="1" dirty="0">
                <a:latin typeface="+mj-lt"/>
                <a:ea typeface="Times New Roman" panose="02020603050405020304" pitchFamily="18" charset="0"/>
                <a:cs typeface="Calibri" panose="020F0502020204030204" pitchFamily="34" charset="0"/>
              </a:rPr>
              <a:t>POMIARY WIELKOŚCI FOTOMETRYCZNYCH       I ELEKTRYCZNYCH        W OŚWIETLENIU</a:t>
            </a:r>
            <a:endParaRPr lang="pl-PL" sz="4400" b="1" dirty="0">
              <a:latin typeface="+mj-lt"/>
            </a:endParaRPr>
          </a:p>
        </p:txBody>
      </p:sp>
      <p:sp>
        <p:nvSpPr>
          <p:cNvPr id="5" name="pole tekstowe 4">
            <a:extLst>
              <a:ext uri="{FF2B5EF4-FFF2-40B4-BE49-F238E27FC236}">
                <a16:creationId xmlns:a16="http://schemas.microsoft.com/office/drawing/2014/main" id="{85F53999-D18D-4A14-BB5B-37B4E50A3B71}"/>
              </a:ext>
            </a:extLst>
          </p:cNvPr>
          <p:cNvSpPr txBox="1">
            <a:spLocks noChangeArrowheads="1"/>
          </p:cNvSpPr>
          <p:nvPr/>
        </p:nvSpPr>
        <p:spPr bwMode="auto">
          <a:xfrm>
            <a:off x="4289971" y="5186362"/>
            <a:ext cx="4826000" cy="1631950"/>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r" eaLnBrk="1" hangingPunct="1">
              <a:defRPr/>
            </a:pPr>
            <a:r>
              <a:rPr lang="pl-PL" altLang="pl-PL" dirty="0">
                <a:solidFill>
                  <a:schemeClr val="tx1"/>
                </a:solidFill>
                <a:latin typeface="+mj-lt"/>
              </a:rPr>
              <a:t>Marek KURKOWSKI</a:t>
            </a:r>
          </a:p>
          <a:p>
            <a:pPr algn="r" eaLnBrk="1" hangingPunct="1">
              <a:defRPr/>
            </a:pPr>
            <a:endParaRPr lang="pl-PL" altLang="pl-PL" sz="1600" dirty="0">
              <a:solidFill>
                <a:schemeClr val="tx1"/>
              </a:solidFill>
              <a:latin typeface="+mj-lt"/>
            </a:endParaRPr>
          </a:p>
          <a:p>
            <a:pPr algn="r" eaLnBrk="1" hangingPunct="1">
              <a:defRPr/>
            </a:pPr>
            <a:r>
              <a:rPr lang="pl-PL" altLang="pl-PL" sz="2000" dirty="0">
                <a:solidFill>
                  <a:schemeClr val="tx1"/>
                </a:solidFill>
                <a:latin typeface="+mj-lt"/>
              </a:rPr>
              <a:t>POLITECHNIKA CZĘSTOCHOWSKA</a:t>
            </a:r>
          </a:p>
          <a:p>
            <a:pPr algn="r" eaLnBrk="1" hangingPunct="1">
              <a:defRPr/>
            </a:pPr>
            <a:r>
              <a:rPr lang="pl-PL" altLang="pl-PL" sz="2000" dirty="0">
                <a:solidFill>
                  <a:schemeClr val="tx1"/>
                </a:solidFill>
                <a:latin typeface="+mj-lt"/>
              </a:rPr>
              <a:t>WYDZIAŁ ELEKTRYCZNY</a:t>
            </a:r>
          </a:p>
          <a:p>
            <a:pPr algn="r" eaLnBrk="1" hangingPunct="1">
              <a:defRPr/>
            </a:pPr>
            <a:r>
              <a:rPr lang="pl-PL" altLang="pl-PL" sz="2000" dirty="0">
                <a:solidFill>
                  <a:schemeClr val="tx1"/>
                </a:solidFill>
                <a:latin typeface="+mj-lt"/>
              </a:rPr>
              <a:t>Częstochowa 2021 </a:t>
            </a:r>
          </a:p>
        </p:txBody>
      </p:sp>
      <p:sp>
        <p:nvSpPr>
          <p:cNvPr id="6" name="pole tekstowe 4">
            <a:extLst>
              <a:ext uri="{FF2B5EF4-FFF2-40B4-BE49-F238E27FC236}">
                <a16:creationId xmlns:a16="http://schemas.microsoft.com/office/drawing/2014/main" id="{F229EACA-B41C-4C8D-8A75-911BE62F826B}"/>
              </a:ext>
            </a:extLst>
          </p:cNvPr>
          <p:cNvSpPr txBox="1">
            <a:spLocks noChangeArrowheads="1"/>
          </p:cNvSpPr>
          <p:nvPr/>
        </p:nvSpPr>
        <p:spPr bwMode="auto">
          <a:xfrm>
            <a:off x="268288" y="3832225"/>
            <a:ext cx="8842375" cy="923925"/>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ctr" eaLnBrk="1" hangingPunct="1">
              <a:defRPr/>
            </a:pPr>
            <a:r>
              <a:rPr lang="pl-PL" altLang="pl-PL" sz="1800" dirty="0">
                <a:solidFill>
                  <a:schemeClr val="tx1"/>
                </a:solidFill>
                <a:latin typeface="+mj-lt"/>
              </a:rPr>
              <a:t>Projekt finansowany w ramach programu Ministra Nauki i Szkolnictwa Wyższego pod nazwą „Regionalna Inicjatywa Doskonałości” w latach 2019-2022 nr projektu 020/RID/2018/19, kwota finansowania 12 000 000 PLN</a:t>
            </a:r>
          </a:p>
        </p:txBody>
      </p:sp>
      <p:sp>
        <p:nvSpPr>
          <p:cNvPr id="7" name="pole tekstowe 6">
            <a:extLst>
              <a:ext uri="{FF2B5EF4-FFF2-40B4-BE49-F238E27FC236}">
                <a16:creationId xmlns:a16="http://schemas.microsoft.com/office/drawing/2014/main" id="{63E599D3-1BEE-4E79-9142-A65B416258B1}"/>
              </a:ext>
            </a:extLst>
          </p:cNvPr>
          <p:cNvSpPr txBox="1"/>
          <p:nvPr/>
        </p:nvSpPr>
        <p:spPr>
          <a:xfrm>
            <a:off x="0" y="188913"/>
            <a:ext cx="9110663" cy="461962"/>
          </a:xfrm>
          <a:prstGeom prst="rect">
            <a:avLst/>
          </a:prstGeom>
          <a:noFill/>
        </p:spPr>
        <p:txBody>
          <a:bodyPr wrap="square">
            <a:spAutoFit/>
          </a:bodyPr>
          <a:lstStyle/>
          <a:p>
            <a:pPr algn="ctr">
              <a:defRPr/>
            </a:pPr>
            <a:r>
              <a:rPr lang="pl-PL" sz="2400" b="1" dirty="0">
                <a:solidFill>
                  <a:srgbClr val="00000A"/>
                </a:solidFill>
                <a:latin typeface="+mj-lt"/>
                <a:cs typeface="Calibri" panose="020F0502020204030204" pitchFamily="34" charset="0"/>
              </a:rPr>
              <a:t>Technika świetlna</a:t>
            </a:r>
            <a:endParaRPr lang="pl-PL" sz="2400" b="1" dirty="0">
              <a:latin typeface="+mj-lt"/>
            </a:endParaRPr>
          </a:p>
        </p:txBody>
      </p:sp>
      <p:pic>
        <p:nvPicPr>
          <p:cNvPr id="2" name="Dźwięk 1">
            <a:hlinkClick r:id="" action="ppaction://media"/>
            <a:extLst>
              <a:ext uri="{FF2B5EF4-FFF2-40B4-BE49-F238E27FC236}">
                <a16:creationId xmlns:a16="http://schemas.microsoft.com/office/drawing/2014/main" id="{5260A8AF-6538-4C85-BE67-C43529851C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528"/>
    </mc:Choice>
    <mc:Fallback>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lighting.pl/img/news/zdjecie/7492.jpg">
            <a:extLst>
              <a:ext uri="{FF2B5EF4-FFF2-40B4-BE49-F238E27FC236}">
                <a16:creationId xmlns:a16="http://schemas.microsoft.com/office/drawing/2014/main" id="{E0AA89D3-4F95-43E7-A57D-2F988769C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2060575"/>
            <a:ext cx="28956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http://www.svar.pl/uploads/product/9e05c45eab34eeebd036a3215f7569075ac1729e.jpg">
            <a:extLst>
              <a:ext uri="{FF2B5EF4-FFF2-40B4-BE49-F238E27FC236}">
                <a16:creationId xmlns:a16="http://schemas.microsoft.com/office/drawing/2014/main" id="{BEEA37D7-08B1-461C-B32C-C4B68856C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901825"/>
            <a:ext cx="426402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02975DF0-68E6-48A3-993F-91F8C512E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4289425"/>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Prostokąt 4">
            <a:extLst>
              <a:ext uri="{FF2B5EF4-FFF2-40B4-BE49-F238E27FC236}">
                <a16:creationId xmlns:a16="http://schemas.microsoft.com/office/drawing/2014/main" id="{22B81990-982B-4F29-9D9B-6F5CC9069BCA}"/>
              </a:ext>
            </a:extLst>
          </p:cNvPr>
          <p:cNvSpPr>
            <a:spLocks noChangeArrowheads="1"/>
          </p:cNvSpPr>
          <p:nvPr/>
        </p:nvSpPr>
        <p:spPr bwMode="auto">
          <a:xfrm>
            <a:off x="146050" y="14081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just" eaLnBrk="1" hangingPunct="1"/>
            <a:r>
              <a:rPr lang="pl-PL" altLang="pl-PL">
                <a:solidFill>
                  <a:schemeClr val="tx1"/>
                </a:solidFill>
              </a:rPr>
              <a:t>STRUMIEŃ ŚWIETLNY   </a:t>
            </a:r>
            <a:r>
              <a:rPr lang="en-US" altLang="pl-PL">
                <a:solidFill>
                  <a:schemeClr val="tx1"/>
                </a:solidFill>
                <a:sym typeface="Symbol" panose="05050102010706020507" pitchFamily="18" charset="2"/>
              </a:rPr>
              <a:t></a:t>
            </a:r>
            <a:r>
              <a:rPr lang="pl-PL" altLang="pl-PL">
                <a:solidFill>
                  <a:schemeClr val="tx1"/>
                </a:solidFill>
              </a:rPr>
              <a:t> [lm]</a:t>
            </a:r>
          </a:p>
          <a:p>
            <a:pPr algn="just" eaLnBrk="1" hangingPunct="1"/>
            <a:r>
              <a:rPr lang="pl-PL" altLang="pl-PL"/>
              <a:t>BRYŁA FOTOMETRYCZNA</a:t>
            </a:r>
          </a:p>
        </p:txBody>
      </p:sp>
      <p:sp>
        <p:nvSpPr>
          <p:cNvPr id="2" name="Symbol zastępczy numeru slajdu 1">
            <a:extLst>
              <a:ext uri="{FF2B5EF4-FFF2-40B4-BE49-F238E27FC236}">
                <a16:creationId xmlns:a16="http://schemas.microsoft.com/office/drawing/2014/main" id="{58610EA7-EAB0-4F8A-B6EB-0C17929A6765}"/>
              </a:ext>
            </a:extLst>
          </p:cNvPr>
          <p:cNvSpPr>
            <a:spLocks noGrp="1"/>
          </p:cNvSpPr>
          <p:nvPr>
            <p:ph type="sldNum" sz="quarter" idx="12"/>
          </p:nvPr>
        </p:nvSpPr>
        <p:spPr/>
        <p:txBody>
          <a:bodyPr/>
          <a:lstStyle/>
          <a:p>
            <a:fld id="{0A6B0B2F-09E3-4E45-BE82-29F9498C4F9C}" type="slidenum">
              <a:rPr lang="pl-PL" altLang="pl-PL" smtClean="0"/>
              <a:pPr/>
              <a:t>10</a:t>
            </a:fld>
            <a:endParaRPr lang="pl-PL" altLang="pl-PL"/>
          </a:p>
        </p:txBody>
      </p:sp>
      <p:pic>
        <p:nvPicPr>
          <p:cNvPr id="3" name="Dźwięk 2">
            <a:hlinkClick r:id="" action="ppaction://media"/>
            <a:extLst>
              <a:ext uri="{FF2B5EF4-FFF2-40B4-BE49-F238E27FC236}">
                <a16:creationId xmlns:a16="http://schemas.microsoft.com/office/drawing/2014/main" id="{6A94D7B1-637A-4181-BADE-1E7C0BD098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0466"/>
    </mc:Choice>
    <mc:Fallback>
      <p:transition spd="slow" advClick="0" advTm="6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rostokąt 1">
            <a:extLst>
              <a:ext uri="{FF2B5EF4-FFF2-40B4-BE49-F238E27FC236}">
                <a16:creationId xmlns:a16="http://schemas.microsoft.com/office/drawing/2014/main" id="{B3A759BB-9C5D-4D8C-B02C-3C3595ECC678}"/>
              </a:ext>
            </a:extLst>
          </p:cNvPr>
          <p:cNvSpPr>
            <a:spLocks noChangeArrowheads="1"/>
          </p:cNvSpPr>
          <p:nvPr/>
        </p:nvSpPr>
        <p:spPr bwMode="auto">
          <a:xfrm>
            <a:off x="146050" y="14081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just" eaLnBrk="1" hangingPunct="1"/>
            <a:r>
              <a:rPr lang="pl-PL" altLang="pl-PL">
                <a:solidFill>
                  <a:schemeClr val="tx1"/>
                </a:solidFill>
              </a:rPr>
              <a:t>STRUMIEŃ ŚWIETLNY   </a:t>
            </a:r>
            <a:r>
              <a:rPr lang="en-US" altLang="pl-PL">
                <a:solidFill>
                  <a:schemeClr val="tx1"/>
                </a:solidFill>
                <a:sym typeface="Symbol" panose="05050102010706020507" pitchFamily="18" charset="2"/>
              </a:rPr>
              <a:t></a:t>
            </a:r>
            <a:r>
              <a:rPr lang="pl-PL" altLang="pl-PL">
                <a:solidFill>
                  <a:schemeClr val="tx1"/>
                </a:solidFill>
              </a:rPr>
              <a:t> [lm]</a:t>
            </a:r>
          </a:p>
          <a:p>
            <a:pPr algn="just" eaLnBrk="1" hangingPunct="1"/>
            <a:r>
              <a:rPr lang="pl-PL" altLang="pl-PL"/>
              <a:t>BRYŁA FOTOMETRYCZNA</a:t>
            </a:r>
          </a:p>
        </p:txBody>
      </p:sp>
      <p:pic>
        <p:nvPicPr>
          <p:cNvPr id="22531" name="Picture 3" descr="d1780fascio">
            <a:extLst>
              <a:ext uri="{FF2B5EF4-FFF2-40B4-BE49-F238E27FC236}">
                <a16:creationId xmlns:a16="http://schemas.microsoft.com/office/drawing/2014/main" id="{630B0258-EC8C-4FE8-95C3-12B891F30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471738"/>
            <a:ext cx="2089150" cy="1962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d1781fasci">
            <a:extLst>
              <a:ext uri="{FF2B5EF4-FFF2-40B4-BE49-F238E27FC236}">
                <a16:creationId xmlns:a16="http://schemas.microsoft.com/office/drawing/2014/main" id="{4675B399-5FB6-42BB-B590-172E6ED4E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636838"/>
            <a:ext cx="1641475" cy="17970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3235251D-E665-4A7B-B3B4-489B714ACD8B}"/>
              </a:ext>
            </a:extLst>
          </p:cNvPr>
          <p:cNvSpPr txBox="1">
            <a:spLocks noChangeArrowheads="1"/>
          </p:cNvSpPr>
          <p:nvPr/>
        </p:nvSpPr>
        <p:spPr bwMode="auto">
          <a:xfrm>
            <a:off x="2628900" y="4433888"/>
            <a:ext cx="2089150" cy="461962"/>
          </a:xfrm>
          <a:prstGeom prst="rect">
            <a:avLst/>
          </a:prstGeom>
          <a:noFill/>
          <a:ln w="9525">
            <a:noFill/>
            <a:miter lim="800000"/>
            <a:headEnd/>
            <a:tailEnd/>
          </a:ln>
          <a:effectLst/>
        </p:spPr>
        <p:txBody>
          <a:bodyPr>
            <a:spAutoFit/>
          </a:bodyPr>
          <a:lstStyle/>
          <a:p>
            <a:pPr>
              <a:spcBef>
                <a:spcPct val="20000"/>
              </a:spcBef>
              <a:buClr>
                <a:schemeClr val="accent1"/>
              </a:buClr>
              <a:buSzPct val="60000"/>
              <a:buFont typeface="Wingdings" charset="2"/>
              <a:buNone/>
              <a:defRPr/>
            </a:pPr>
            <a:r>
              <a:rPr lang="pl-PL" sz="1200" dirty="0">
                <a:effectLst>
                  <a:outerShdw blurRad="38100" dist="38100" dir="2700000" algn="tl">
                    <a:srgbClr val="C0C0C0"/>
                  </a:outerShdw>
                </a:effectLst>
                <a:latin typeface="Tahoma" pitchFamily="32" charset="0"/>
              </a:rPr>
              <a:t>REFLEKTOR  SYMETRYCZNY</a:t>
            </a:r>
            <a:endParaRPr lang="it-IT" sz="1200" dirty="0">
              <a:effectLst>
                <a:outerShdw blurRad="38100" dist="38100" dir="2700000" algn="tl">
                  <a:srgbClr val="C0C0C0"/>
                </a:outerShdw>
              </a:effectLst>
              <a:latin typeface="Tahoma" pitchFamily="32" charset="0"/>
            </a:endParaRPr>
          </a:p>
        </p:txBody>
      </p:sp>
      <p:pic>
        <p:nvPicPr>
          <p:cNvPr id="22534" name="Picture 7" descr="9">
            <a:extLst>
              <a:ext uri="{FF2B5EF4-FFF2-40B4-BE49-F238E27FC236}">
                <a16:creationId xmlns:a16="http://schemas.microsoft.com/office/drawing/2014/main" id="{41F9ABCA-6B4E-450D-8623-93A661DB4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46313"/>
            <a:ext cx="2400300" cy="1917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10">
            <a:extLst>
              <a:ext uri="{FF2B5EF4-FFF2-40B4-BE49-F238E27FC236}">
                <a16:creationId xmlns:a16="http://schemas.microsoft.com/office/drawing/2014/main" id="{A8281061-8C9F-42E4-A5A0-6C6C1E5E4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217988"/>
            <a:ext cx="2382838" cy="19081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11">
            <a:extLst>
              <a:ext uri="{FF2B5EF4-FFF2-40B4-BE49-F238E27FC236}">
                <a16:creationId xmlns:a16="http://schemas.microsoft.com/office/drawing/2014/main" id="{46F9532D-AC47-43BC-9C8C-C1DF86CCEB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246313"/>
            <a:ext cx="2659063" cy="1917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descr="12">
            <a:extLst>
              <a:ext uri="{FF2B5EF4-FFF2-40B4-BE49-F238E27FC236}">
                <a16:creationId xmlns:a16="http://schemas.microsoft.com/office/drawing/2014/main" id="{8464BA34-4BC7-4B5A-91FA-70AD7E4210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4217988"/>
            <a:ext cx="2659063" cy="19081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a:extLst>
              <a:ext uri="{FF2B5EF4-FFF2-40B4-BE49-F238E27FC236}">
                <a16:creationId xmlns:a16="http://schemas.microsoft.com/office/drawing/2014/main" id="{8D972C2E-3558-4ADF-AC2C-1C209497A068}"/>
              </a:ext>
            </a:extLst>
          </p:cNvPr>
          <p:cNvSpPr txBox="1">
            <a:spLocks noChangeArrowheads="1"/>
          </p:cNvSpPr>
          <p:nvPr/>
        </p:nvSpPr>
        <p:spPr bwMode="auto">
          <a:xfrm>
            <a:off x="7486650" y="4508500"/>
            <a:ext cx="1676400" cy="461963"/>
          </a:xfrm>
          <a:prstGeom prst="rect">
            <a:avLst/>
          </a:prstGeom>
          <a:noFill/>
          <a:ln w="9525">
            <a:noFill/>
            <a:miter lim="800000"/>
            <a:headEnd/>
            <a:tailEnd/>
          </a:ln>
          <a:effectLst/>
        </p:spPr>
        <p:txBody>
          <a:bodyPr>
            <a:spAutoFit/>
          </a:bodyPr>
          <a:lstStyle/>
          <a:p>
            <a:pPr>
              <a:spcBef>
                <a:spcPct val="20000"/>
              </a:spcBef>
              <a:buClr>
                <a:schemeClr val="accent1"/>
              </a:buClr>
              <a:buSzPct val="60000"/>
              <a:buFont typeface="Wingdings" charset="2"/>
              <a:buNone/>
              <a:defRPr/>
            </a:pPr>
            <a:r>
              <a:rPr lang="pl-PL" sz="1200" dirty="0">
                <a:effectLst>
                  <a:outerShdw blurRad="38100" dist="38100" dir="2700000" algn="tl">
                    <a:srgbClr val="C0C0C0"/>
                  </a:outerShdw>
                </a:effectLst>
                <a:latin typeface="Tahoma" pitchFamily="32" charset="0"/>
              </a:rPr>
              <a:t>REFLEKTOR  ASYMETRYCZNY</a:t>
            </a:r>
            <a:endParaRPr lang="it-IT" sz="1200" dirty="0">
              <a:effectLst>
                <a:outerShdw blurRad="38100" dist="38100" dir="2700000" algn="tl">
                  <a:srgbClr val="C0C0C0"/>
                </a:outerShdw>
              </a:effectLst>
              <a:latin typeface="Tahoma" pitchFamily="32" charset="0"/>
            </a:endParaRPr>
          </a:p>
        </p:txBody>
      </p:sp>
      <p:sp>
        <p:nvSpPr>
          <p:cNvPr id="2" name="Symbol zastępczy numeru slajdu 1">
            <a:extLst>
              <a:ext uri="{FF2B5EF4-FFF2-40B4-BE49-F238E27FC236}">
                <a16:creationId xmlns:a16="http://schemas.microsoft.com/office/drawing/2014/main" id="{58AA9B96-D5D9-4FD6-8F68-4C78883A5133}"/>
              </a:ext>
            </a:extLst>
          </p:cNvPr>
          <p:cNvSpPr>
            <a:spLocks noGrp="1"/>
          </p:cNvSpPr>
          <p:nvPr>
            <p:ph type="sldNum" sz="quarter" idx="12"/>
          </p:nvPr>
        </p:nvSpPr>
        <p:spPr/>
        <p:txBody>
          <a:bodyPr/>
          <a:lstStyle/>
          <a:p>
            <a:fld id="{0A6B0B2F-09E3-4E45-BE82-29F9498C4F9C}" type="slidenum">
              <a:rPr lang="pl-PL" altLang="pl-PL" smtClean="0"/>
              <a:pPr/>
              <a:t>11</a:t>
            </a:fld>
            <a:endParaRPr lang="pl-PL" altLang="pl-PL"/>
          </a:p>
        </p:txBody>
      </p:sp>
      <p:pic>
        <p:nvPicPr>
          <p:cNvPr id="3" name="Dźwięk 2">
            <a:hlinkClick r:id="" action="ppaction://media"/>
            <a:extLst>
              <a:ext uri="{FF2B5EF4-FFF2-40B4-BE49-F238E27FC236}">
                <a16:creationId xmlns:a16="http://schemas.microsoft.com/office/drawing/2014/main" id="{D74C1830-4B5D-49ED-8096-9C7C6E9A6C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1148"/>
    </mc:Choice>
    <mc:Fallback>
      <p:transition spd="slow" advClick="0" advTm="6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iekt 1">
            <a:extLst>
              <a:ext uri="{FF2B5EF4-FFF2-40B4-BE49-F238E27FC236}">
                <a16:creationId xmlns:a16="http://schemas.microsoft.com/office/drawing/2014/main" id="{E2BC1D71-17EA-49A8-8702-4B7088184660}"/>
              </a:ext>
            </a:extLst>
          </p:cNvPr>
          <p:cNvGraphicFramePr>
            <a:graphicFrameLocks noChangeAspect="1"/>
          </p:cNvGraphicFramePr>
          <p:nvPr>
            <p:extLst>
              <p:ext uri="{D42A27DB-BD31-4B8C-83A1-F6EECF244321}">
                <p14:modId xmlns:p14="http://schemas.microsoft.com/office/powerpoint/2010/main" val="2748901261"/>
              </p:ext>
            </p:extLst>
          </p:nvPr>
        </p:nvGraphicFramePr>
        <p:xfrm>
          <a:off x="2757488" y="1881188"/>
          <a:ext cx="5283200" cy="900112"/>
        </p:xfrm>
        <a:graphic>
          <a:graphicData uri="http://schemas.openxmlformats.org/presentationml/2006/ole">
            <mc:AlternateContent xmlns:mc="http://schemas.openxmlformats.org/markup-compatibility/2006">
              <mc:Choice xmlns:v="urn:schemas-microsoft-com:vml" Requires="v">
                <p:oleObj spid="_x0000_s37902" name="Równanie" r:id="rId5" imgW="2019300" imgH="342900" progId="Equation.3">
                  <p:embed/>
                </p:oleObj>
              </mc:Choice>
              <mc:Fallback>
                <p:oleObj name="Równanie" r:id="rId5" imgW="2019300" imgH="342900" progId="Equation.3">
                  <p:embed/>
                  <p:pic>
                    <p:nvPicPr>
                      <p:cNvPr id="25602" name="Obiekt 1">
                        <a:extLst>
                          <a:ext uri="{FF2B5EF4-FFF2-40B4-BE49-F238E27FC236}">
                            <a16:creationId xmlns:a16="http://schemas.microsoft.com/office/drawing/2014/main" id="{E2BC1D71-17EA-49A8-8702-4B7088184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1881188"/>
                        <a:ext cx="52832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3" name="Obiekt 2">
            <a:extLst>
              <a:ext uri="{FF2B5EF4-FFF2-40B4-BE49-F238E27FC236}">
                <a16:creationId xmlns:a16="http://schemas.microsoft.com/office/drawing/2014/main" id="{4641DD09-7749-453C-AF51-886FB68D2314}"/>
              </a:ext>
            </a:extLst>
          </p:cNvPr>
          <p:cNvGraphicFramePr>
            <a:graphicFrameLocks noChangeAspect="1"/>
          </p:cNvGraphicFramePr>
          <p:nvPr>
            <p:extLst>
              <p:ext uri="{D42A27DB-BD31-4B8C-83A1-F6EECF244321}">
                <p14:modId xmlns:p14="http://schemas.microsoft.com/office/powerpoint/2010/main" val="2622570925"/>
              </p:ext>
            </p:extLst>
          </p:nvPr>
        </p:nvGraphicFramePr>
        <p:xfrm>
          <a:off x="2757488" y="2565400"/>
          <a:ext cx="4573587" cy="792163"/>
        </p:xfrm>
        <a:graphic>
          <a:graphicData uri="http://schemas.openxmlformats.org/presentationml/2006/ole">
            <mc:AlternateContent xmlns:mc="http://schemas.openxmlformats.org/markup-compatibility/2006">
              <mc:Choice xmlns:v="urn:schemas-microsoft-com:vml" Requires="v">
                <p:oleObj spid="_x0000_s37903" name="Równanie" r:id="rId7" imgW="1981200" imgH="342900" progId="Equation.3">
                  <p:embed/>
                </p:oleObj>
              </mc:Choice>
              <mc:Fallback>
                <p:oleObj name="Równanie" r:id="rId7" imgW="1981200" imgH="342900" progId="Equation.3">
                  <p:embed/>
                  <p:pic>
                    <p:nvPicPr>
                      <p:cNvPr id="25603" name="Obiekt 2">
                        <a:extLst>
                          <a:ext uri="{FF2B5EF4-FFF2-40B4-BE49-F238E27FC236}">
                            <a16:creationId xmlns:a16="http://schemas.microsoft.com/office/drawing/2014/main" id="{4641DD09-7749-453C-AF51-886FB68D2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7488" y="2565400"/>
                        <a:ext cx="45735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4" name="Obiekt 3">
            <a:extLst>
              <a:ext uri="{FF2B5EF4-FFF2-40B4-BE49-F238E27FC236}">
                <a16:creationId xmlns:a16="http://schemas.microsoft.com/office/drawing/2014/main" id="{2C0DBFE8-48C2-444A-8982-F530D9E2DBD3}"/>
              </a:ext>
            </a:extLst>
          </p:cNvPr>
          <p:cNvGraphicFramePr>
            <a:graphicFrameLocks noChangeAspect="1"/>
          </p:cNvGraphicFramePr>
          <p:nvPr>
            <p:extLst>
              <p:ext uri="{D42A27DB-BD31-4B8C-83A1-F6EECF244321}">
                <p14:modId xmlns:p14="http://schemas.microsoft.com/office/powerpoint/2010/main" val="3040473608"/>
              </p:ext>
            </p:extLst>
          </p:nvPr>
        </p:nvGraphicFramePr>
        <p:xfrm>
          <a:off x="2757488" y="3319463"/>
          <a:ext cx="6386512" cy="795337"/>
        </p:xfrm>
        <a:graphic>
          <a:graphicData uri="http://schemas.openxmlformats.org/presentationml/2006/ole">
            <mc:AlternateContent xmlns:mc="http://schemas.openxmlformats.org/markup-compatibility/2006">
              <mc:Choice xmlns:v="urn:schemas-microsoft-com:vml" Requires="v">
                <p:oleObj spid="_x0000_s37904" name="Równanie" r:id="rId9" imgW="2717800" imgH="279400" progId="Equation.3">
                  <p:embed/>
                </p:oleObj>
              </mc:Choice>
              <mc:Fallback>
                <p:oleObj name="Równanie" r:id="rId9" imgW="2717800" imgH="279400" progId="Equation.3">
                  <p:embed/>
                  <p:pic>
                    <p:nvPicPr>
                      <p:cNvPr id="25604" name="Obiekt 3">
                        <a:extLst>
                          <a:ext uri="{FF2B5EF4-FFF2-40B4-BE49-F238E27FC236}">
                            <a16:creationId xmlns:a16="http://schemas.microsoft.com/office/drawing/2014/main" id="{2C0DBFE8-48C2-444A-8982-F530D9E2DB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7488" y="3319463"/>
                        <a:ext cx="638651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5" name="Obiekt 4">
            <a:extLst>
              <a:ext uri="{FF2B5EF4-FFF2-40B4-BE49-F238E27FC236}">
                <a16:creationId xmlns:a16="http://schemas.microsoft.com/office/drawing/2014/main" id="{6B7214BF-8AA1-433F-AD42-6397DBDC95B3}"/>
              </a:ext>
            </a:extLst>
          </p:cNvPr>
          <p:cNvGraphicFramePr>
            <a:graphicFrameLocks noChangeAspect="1"/>
          </p:cNvGraphicFramePr>
          <p:nvPr>
            <p:extLst>
              <p:ext uri="{D42A27DB-BD31-4B8C-83A1-F6EECF244321}">
                <p14:modId xmlns:p14="http://schemas.microsoft.com/office/powerpoint/2010/main" val="160160269"/>
              </p:ext>
            </p:extLst>
          </p:nvPr>
        </p:nvGraphicFramePr>
        <p:xfrm>
          <a:off x="3667125" y="3952875"/>
          <a:ext cx="4892675" cy="1384300"/>
        </p:xfrm>
        <a:graphic>
          <a:graphicData uri="http://schemas.openxmlformats.org/presentationml/2006/ole">
            <mc:AlternateContent xmlns:mc="http://schemas.openxmlformats.org/markup-compatibility/2006">
              <mc:Choice xmlns:v="urn:schemas-microsoft-com:vml" Requires="v">
                <p:oleObj spid="_x0000_s37905" name="Równanie" r:id="rId11" imgW="2552700" imgH="723900" progId="Equation.3">
                  <p:embed/>
                </p:oleObj>
              </mc:Choice>
              <mc:Fallback>
                <p:oleObj name="Równanie" r:id="rId11" imgW="2552700" imgH="723900" progId="Equation.3">
                  <p:embed/>
                  <p:pic>
                    <p:nvPicPr>
                      <p:cNvPr id="25605" name="Obiekt 4">
                        <a:extLst>
                          <a:ext uri="{FF2B5EF4-FFF2-40B4-BE49-F238E27FC236}">
                            <a16:creationId xmlns:a16="http://schemas.microsoft.com/office/drawing/2014/main" id="{6B7214BF-8AA1-433F-AD42-6397DBDC95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7125" y="3952875"/>
                        <a:ext cx="48926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6" name="Obiekt 6">
            <a:extLst>
              <a:ext uri="{FF2B5EF4-FFF2-40B4-BE49-F238E27FC236}">
                <a16:creationId xmlns:a16="http://schemas.microsoft.com/office/drawing/2014/main" id="{AAC6D23E-20F9-4FB4-B033-F2AE0A78E177}"/>
              </a:ext>
            </a:extLst>
          </p:cNvPr>
          <p:cNvGraphicFramePr>
            <a:graphicFrameLocks noChangeAspect="1"/>
          </p:cNvGraphicFramePr>
          <p:nvPr>
            <p:extLst>
              <p:ext uri="{D42A27DB-BD31-4B8C-83A1-F6EECF244321}">
                <p14:modId xmlns:p14="http://schemas.microsoft.com/office/powerpoint/2010/main" val="584238352"/>
              </p:ext>
            </p:extLst>
          </p:nvPr>
        </p:nvGraphicFramePr>
        <p:xfrm>
          <a:off x="2843213" y="5516563"/>
          <a:ext cx="4049712" cy="576262"/>
        </p:xfrm>
        <a:graphic>
          <a:graphicData uri="http://schemas.openxmlformats.org/presentationml/2006/ole">
            <mc:AlternateContent xmlns:mc="http://schemas.openxmlformats.org/markup-compatibility/2006">
              <mc:Choice xmlns:v="urn:schemas-microsoft-com:vml" Requires="v">
                <p:oleObj spid="_x0000_s37906" name="Równanie" r:id="rId13" imgW="1612900" imgH="228600" progId="Equation.3">
                  <p:embed/>
                </p:oleObj>
              </mc:Choice>
              <mc:Fallback>
                <p:oleObj name="Równanie" r:id="rId13" imgW="1612900" imgH="228600" progId="Equation.3">
                  <p:embed/>
                  <p:pic>
                    <p:nvPicPr>
                      <p:cNvPr id="25606" name="Obiekt 6">
                        <a:extLst>
                          <a:ext uri="{FF2B5EF4-FFF2-40B4-BE49-F238E27FC236}">
                            <a16:creationId xmlns:a16="http://schemas.microsoft.com/office/drawing/2014/main" id="{AAC6D23E-20F9-4FB4-B033-F2AE0A78E1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3213" y="5516563"/>
                        <a:ext cx="40497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7" name="Picture 13" descr="116115">
            <a:extLst>
              <a:ext uri="{FF2B5EF4-FFF2-40B4-BE49-F238E27FC236}">
                <a16:creationId xmlns:a16="http://schemas.microsoft.com/office/drawing/2014/main" id="{8411E0AE-7505-4CC5-BB60-329D91DB4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8613" y="2276475"/>
            <a:ext cx="16319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5" descr="http://www.wmae.pl/news/big/1364547465.jpg">
            <a:extLst>
              <a:ext uri="{FF2B5EF4-FFF2-40B4-BE49-F238E27FC236}">
                <a16:creationId xmlns:a16="http://schemas.microsoft.com/office/drawing/2014/main" id="{C53ABE62-D99B-437D-99C3-5C613E1CF6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6213" y="4365625"/>
            <a:ext cx="258127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AutoShape 21" descr="data:image/jpeg;base64,/9j/4AAQSkZJRgABAQAAAQABAAD/2wCEAAkGBxMTEhUTEhQWFhUWGBgbGBgYGRkdHxsdHBwaHB4ZIBscHyggGxslHBobITQhJSkrLi4uGCYzODMsNygtLiwBCgoKDg0OGhAQGywkHyQsLCwsLCwsLCwsLCwsLCwsLCwsLCwsLCwsLCwsLCwsLCwsLCwsLCwsLCwsLCwsLCwsLP/AABEIAMMBAgMBIgACEQEDEQH/xAAcAAEAAwEBAQEBAAAAAAAAAAAABAUGAwcCAQj/xABEEAACAQIEBAQDBAgEBAYDAAABAhEAAwQSITEFBkFREyJhcTKBkRRCobEHI1JicoLB0TOS4fAkstLxFRais8LiQ1Nj/8QAGAEBAQEBAQAAAAAAAAAAAAAAAAECAwT/xAAfEQEBAQACAwADAQAAAAAAAAAAARECIRIxQSJRYYH/2gAMAwEAAhEDEQA/APcaUpQKUpQKUpQKUpQKUqDiuJBWyIM79QNAv8TbD21PpQTq5PiFHr7VUYjG/ttJHQaKP99zVHd5qtkE21uXQI1RTk1//o0IfkTQa18b6fUx/euTcQboin+f+6x+NeXcQucTusxF0WVzHKqsgIHQErMmvjDLxFTLXLj+q3gY/lmOnap5cf2PTm4/bT/FV7X7zCV/zrKj5kVZWL6uoZGVlOxUgg/MV5Vb5kxVvRiG7rdTKSPlGnrBomLBPi4RmwuJ3NuZt3PQD4WJ7EA9qD1mlZDlHndMS3gXwLOJH3fuvHVCev7p1HrvWvqhSlKBSlKBSlKBSlKBSlKBSlKBSlKBSlKBSlKBSlKBSlKBSlYvn7mJ7dh0sfEW8LMOtwgnIvsqkk9NBuTAXmK4jnJS22VR8TyJPcJ7bFthsJMxjOZ+KX2e3gsAAj3NXfqqkkTr99iG1PRSTVFwzkLF4W7axVzFAs0FkhixMf4XxBYgnzbDKAB1q14hzQ3D7/wK6XQGJIIaVlCk9BGU7aZj3rHn+lkR8Bw/EWrj4bEqcseIGd2dCZGgZgAd/h9DpXY8o4zGfrDiBYtlVNpAJ8p2LdRmiYHQx01sG4i2JVr8QpWLYIJHQEnSYkxMbg1mOXuccXg3ODv2XuIjHLdUF2hjKqQSNBJy67ECsd40uuHl7WHJxlsB7LEeUEyPLChSSTmkEQZ196z2E5/w9y+lq5ZFvO4RVI8wkgAuVMqTOgg+sAzW6x/GBh3svdQyw0IKmGiW2JlgpYepmK/OJYfh3EDauKtm94Tq2dPiWNYkEGZAlT21FW39mPhsNbY5WVomMrgmPUT5h8qqOI8CAlrRzrrpP5HqPfUdavOO80YW1fCuy+KcvlJ82WT5oE5TsNdxXLE37YuqUMWnVWIHRtpBGkx16/OnruJ7YTiGCNwBg0XFPkfYhhsCejT17x716F+jjnE4xDZv6Yi1ow2LAaTH7Q6/Wq3ivDEdrmxKnLcjSezx3/KsRjLtzA31xK6ujBbh7j7r+uZQQfVfWunG6le/0qDwXiSYiyl5NnH0OxHyNTqqFKUoFKUoFKUoFKUoFKUoFKUoFKUoFKUoFKUoFKVyxV8IhdtgP9gep2oMr+kHnK3grfhgk37g8qruq9XJOi6TBPXoYNUOI5j/AODt4ixh9LLHNbuCSoykM0ndvMGzepnc1Z8B4ejPicXi7YLXXdQLgBARGKgBTvtG3T116YZ3IJysDM5dNiIyyNDtGpO/tXK87biyKhONnGBbgzQuylSIb32bboYqfZwmHvIzYxEa0mstPlyqJbT2Mn2GtY3mS/xDieJu4bAZbSYZYfK2TOxJBJYeoIA2ME+1jwnG4jC4HLxBRcNoqt1CynMCQQGeDsSobpKmTrTJFl19jjwS0bzW2w+D8oth9MykgAwPhBOuXUwSTV9xXjVlLQe8qKqAsbr2wCB6HcMT23kRULG84YDG2Uwar4j3IHgumxAkCWBVjI0yk96mYXDYe9fNjFKLhVLeRXgCG8QGAsAt5Y76nuabfqsz/wCK4fiP6rDz+ryXBmOX4phhM+uh7+tWWOUYTCXXKqSqSM0xuAo0I0ziT0MDtVjhOTcFg8acTZV0LIRlzFkE5sxIaTr5dNdYgDWvvmG0l+0cIAR41q8FmTBDKVEbwCAR6TTYXVZjuSMDiMKmMtrcS84S54mcszkxqwYwZ00EdhFXuD4ULKWrZfVEJgkQYk6Dt00rBfo7tcUt3lw10smGt5wUu5YGv3D8RMzEEr7TW5xPGLCXl8yk+VQfQn4Z2H5TU7SI+K4ithczebMLeu5UMYKkbmCdPSKo+P4QMGSOkAnXRjNs+sMB9a2PFFS69nIqkWnVmBHQMIWOrSJ+VVdzCi9auhR/hs6qNiBMgdwQP+Wrxv5F9M7+jzj5wylWbMhMuJJjpm16jQfL5j1+zdV1DKQVIkEdRX8+rZaxxDxAIVyrH+b4gf5i4+Vemcp8XFtggYGw58v7jHt+4fwPpNdrGI3NKUqKUpSgUpSgUpSgUpSgUpSgUpSgUpSgUpSgVi+aedMHZvpZu3fhbzBRPn2UHsF1J9h2rR8x47wMLfvDdLbsPcDT8awnAOCYdcGcWAfHyXCXkkywIgjXMZ9Kxz5+KyaljhlwYi5dW7Fh5ZrbCQG6spHwgnU+9ceF8x4W7eFm3fVnUgkDUZVOsHZtexqu41ea4ljDBm/4pjbYSRIVAxGYCQCSoIHSRU7EctYbCPYW3aW42rdEKqFgsAB5lk7HvvWbYIfL3NGEwvjWAi2cQHIc3SQLzAkB83qCCF0+L51IZBeVrF4F/FkEHQ+YwY0949ai8w8RwuHtHEth0e9otsFRIPQZzLAACfTp0rMcr8W4kuPW3iMPcNt1A0tMBbzglGDidDEanp6VPH6sudNZgOVrWBRb7XUc2w4V3UKVDmNWmC2XSdIkxvVZxawMQfEtsMjobZObRlnQqyzqst/m9Ks+YeUn4xlN3E+DZTOEtos6qcrXGBOpLSoHQLpuYj8qcuXeHrew9y4ly2rA23ghhoTmg7AyBuROYdq1s/a4l3uJ/ZcBYF24T4bIk5ix3iXJ/wAUAEsR5dojSqXm/wDR06MuLw+LxDXCylfEaTJ1ChVVcs7ADTWI1r9594Y1zh9zKfNauB4E5skTmMbZRcXVuik7VYcgc53+ITavWyDaVSL9saFoZTmzGAxn7vUnbSpd+IseagLaqB5PE+LUgjylmjWQDlj5mrXieDVsHaYFZ8O2PKAFbMBoBBHqOneq3mjh74mLtnz3FfNlmFKwUKBjpmykxOhIqPwG3cwyPbuB/CzDw0Y62pGwEwF3IHrUvo71ocqXgVOoK6gjedF9iTGvSv3ljGIzPbY5nRbYY99CNe5gV24dhVPnbNlcELPfptr3rLcrYhrdxLeXW4xLN1iWOX0ALmm5hjM87oLWI1EgXbtskaaSt1f/AHm+lXFiz5VvWBuAXt9GBEll6B/TY115m4fnv3kYZv8AiLZE/vWLn/Qv0r8TDXFtrdUeSIYD7pUldu3lmfWvRPTDdcpcXF+1BMsnfcjpIOuYbH2nrV9Xm/DMYLNxb6d4uqPvL+1HcD6xXo6sCARqDtUqv2lKVApSlApSlApSlApSlApSlApSlApSvi9dCqWYwFBJPYDU0FVzAnigWOjBi/8ACBAHzYj/ACmsngkurYfCtbtfq1AtFTHoCw2LQJzaEncda53Fv4vxcW5dUUHIisFKgar/ABMJk67nSoHM3H3w9hfCUNdvkLbOpIOgll/a1A9zWLZar44gmKs3LV1bVu89k5xbaIOcZCEPRxAOkkQd9avDxPxlW6yFCVPlbKWBB+HMpgj/AHArNcO4TfsX7KYu9dN2+pzI5Q2i2pAQiSGAB331quvWsTicSbOAUoLZi9eUaqCTJgkAxroNyKguuKWMHmwt7Gu621Z2RVAKvcVrbBWJECVE7iQDqIg3HFOOjFOi2WbKkMSREmR/6enz9KoGwa4nDG3euG6EfI7hfCOcbEqdFYrrtBk94rFYrmX7H4g4bhybQI8S84LliO+UQqdBr61nx1daM38XhcbcZGIDyyGJBmAwynQjMJgbaHrWj45xUBMMlxlGIvsq+IQSFLnchSCQs7aakCRqRN5e5hS7ZSUC3LiAhWPwnZvKddDP0rDc/Xb+GvYe/aURbfUEaZldWynsGIj1rUm0tyNYbOJwl9bV12uZyQpywrqdNQCYK5h7T2Nft/E3FxdnBYe4Ee8rEuEB8NApI8uxZiIk6DU9hV+mOTEeDeZAPDhijMCyO3tuRBEx1O1YbH8wNg+NLca2WS9btq0ECAQFlSYAyusmehNTjt7q1Z8AxuKwdy9hrt177Ahj4gXY7Eeh/wB9aurT38Vna1cCok7jUhpkgCAq6GJkmOmlfvFcIXvG9pJCqvfIP9ddK6cs48C3csKrZgoZSBIYMAo/mUjY+lSW5qfxK4TiL+ULmMKYYxt669NZ07VU4G1d8UO6gQJAiIgSUPrCyD1EVbBGW2qSczEA+3bT2qo5lxbo1uyCWe5cTTqgyQQT2AE/WrViTjMOXxTGDLXbRg9hKz9Cah4jHDD3LdsmPEF107EeK5HzhhUq8xt4gljr4trU66MwrrxHhVnG21NwkOr3cjjdYc6diNNvSu0c1TiLOvjWBoPjt+mnmX2jUdq2fKOPF3DrGw29B0Hy1HyrzpvtOCfLchkLKEcbEGZHoZgwflNaHgmMGHcuglLoJKdA4IzR2nU+80G/pVXguO2bnXKezf3qzBqK/aUpQKUpQKUpQKUpQKUpQKUpQKh8YWbF4d7bj6qamVW8wXwlkljAJUE+hYT+E0GP4Hiw2DaxnBc5wwkhlUmCdNTrMEdPUVn+ZsB4N7h97OgtW74zPcPkGVlYz+zou5661q//ABSw73AiMjgiSyZSRvPc+x11qv5h4th0QJfRLxdSVtlSxZTAzEKD5QfvGBrXPxm9NfE3H2nxOIRl0RR5SCpzCZZo9uxrl+je0VsXwuUub1wkZhm0MS3YSJ+ZqqwN64EUWrdtbY+G2gKqo7Af3qBg72FOJL4bw1xCjzBbpkgQpMKQDpAPsJrPjMxf6+sRiciXbZuA5wwzQJlZg6RJ6jQTFXfKz4LBYRrOGui/nLNmCf4jHQSQIygAD5VXC9atKbt1FXJJLhlKxBAnUadKx3KeLwa4p/swvMdWCMwCEaS2WBIB+GSTHcil47MPrX43ja2Mue2brA5yqgGNdWzMQFEz1kxV62Mw2LtB3Um06g21XqfMSZHrGx1/E8+UcKn2W9iH1a4HzfQE/jAA7AVnsWrMgtZjFxzodPIANM3qxidNCablyDvwjmPD52w1rWTPlOhIPVtmPTc1L5mxGCi2cXh2LrIVx5ZJ+6OpG2kGrHmXh9uxawyoIKnKCFGg0J6aD+9Z7lbhCY7GXrmICvbtAZUYSDmzgArtlA1j9oTSUrQYDFhVVgCbYEwBIA7Dfb+9csTiLAueIBdtg6rmKKGLdMsywJ/7VAv4kWLd7wyoFpmAX1kidN/MK6cO5Lwxwr4jFKt++652a6A2XLPlWRCrHQUlmC+w3F01zhg0CJUnYz01HyrO8ZvfrlvZTnuOAAdMudgAe50P51fMn6tQrQWQAbHUjeOsdq54DC22tkEg5XQrvoBDRr0nYdNulLLYOPFkR71wu4VBkYN6ql1h+Kj6VWcTxjYU4VdSjWizPrAdnYkT3G0VK/SRcW3ZwtsQCQx6bgKB/wA5q54Yqth7atDfq1kHWZ82o+dd45qnh/GrWJtBbgBVtCD3HT0YHqO01wOEOHfLq1t82QnoYmD66fOo/GeTQoz4PyNnDG2ScpIB2/ZOvt7VOwTtcy2XBQhuv3SRp7wT86A9rtX7axt+1raYgj7u6n5HSfappwRAB9BXHwiGGmxH51VW/L/Na35RgFur8Sf1Hp+VaFMQDXhuL4vdYpiS03kaJAiY3XTpuOteq8ucYt4qyt22SQSQZBBDKYIIPrWNXGhVwdjX1UKK6LcIpqJNK+Uaa+qoUpSgUpSgUpSgVjOeX8S9h8MzZVfU+pzKo+YkwP3q2dYj9IHB7mIu2PACtcthjlYwHQsuZfqFO/3alHLirW7WJKKpKlEJ66klYmZ+EA+lZ79HPDlxT46/ddjmueCACRCp5h/LBEDrrV99iuEg3giXcxLRJH7vm7wBoKz/AAfl3FYHFYgkA4XESviC5BAJzaW+ra5ddhqD0PLLjV9xTc4ccZcLFs5GuNkkSpjXNHUTEek1p+I8HTCWrFwC2GKpbIVVQAhCYEDUGDM69aoefeX7l3DlrKFjbaci6nKZBAA3I3gdqk8I4hfu4K39sFy0bQKi5e0LCfigAFYXKoLanU0u4s9rDA2ku3hhsQouJdIdM4mBq2g/a8h/pvXXG8jYW1j0xNpLiqiFituIMSAGBO2x01296rsBwk4lPEw2IRxlZCRc8w6qymdCpJ003q74Jh71nD5bt84kliWdoOWPuDdj3JJOu1MvxekThOGdCbAAa0xlbgciVAEAoDmzAGCI179pPHsKXt2/ACBrTH9WN2DCGMtqTIB/lirDiOMtYPC3MS6qFKkKNiTEf39fashw/C8Ue+Lt+0q2LjIHWWBZXk5lYNPl3JgVc+s7PTU2brXwr3FuyNMjQCNBvInXvp31qh5fS7hcTfSLi3HUBSqZ0YD4XnaQDtIgz3qZfw2QgWcxumYWTC/vN1OvTr+NdbdrEMSLxZRAK5TA+YA16+3WdKmdL9db/DBcRkEsYk7CSCDt7iPnTlvEFrJw3jHyu+YXLbSAWYhM5MdZg7TGkRUJsayXltWrhuO2kb/xKB7A6mAIjXWLMWr1wITcuKTp5pnc6GNPwmr8T6ub2Btwvm20gCQJklpnXXt2rO3MPGLRQcqLbkprMsQWY9soIHzParE/aAQhcSNRA1n16dO1U2Msuj3XOrMsTGpLzMnqfhpVdOOcUs4hlt3NwbIQ+niM7mI08ltR/MKkut2211lAa2uiQYICgKB9BWZ4dgmfFozbST7BfIPqEJ+db7F4K3dt5GgqxGk9iGH4gV2YVX/mIIVFwH4XaANfLEiOprreYXBbuW9CwdgSCDuIBBEjc6EaVx4pw/KoIVnNpVUNAZhJ8zmdW01PfWK+eHzbABmRa1mNC+kfUzSjY/ZgbafwL+VQsRYyQ/7JB/EVbqYVR6D+lUfN2NFrDu3WDHuBI/GKfB5Slryt2L3D8sxrech40G0iREIdP4WIP4Faw+B/wlncifrrV9yPiCL62+gDkfzCY+qfnXKXtu+npOJAyyTEazX1h7oZQQZ9aQCsHYiqTCBFukIzLDbH4TrtWmWiQwakVGBqgxXN62cTcsXbTQuUq6ENKsAZK6EQZHXarpjUUqNw7H276C5aaVM+kEbgg7GpNVClKUClKUCsPz/x5sLdtC3o91coYDMVXOoZlWPM/mUKOpPoa3FeTfpovXLOJwWIVQwQg5TsSjhgp7T39Kl9CxwvD8RZe5ba9dcuc8XnDHrl2ga7aaAjpVPi8U2NxQwUvauNbc+JbBnMADlLEnw1C6mNTIEjrbYrHpi4xNpswyqgVTorCWadtQWA26VhuM8fu8P4z9pu2yVdJyExKuiqxU7SGQe8es1y463Wl4JwjEYI3bQL3E1PmMxpBEnYQQYG24rnh+DWOJXXw95nC2mDZRcaIKyWknM58wXXaPU1fX+JKQ2IVgFulbivclAEyhFBR40JBPTes8cPiMHjVxNu34tvEWwQ6AlVYDKytBgLEESY2jap3i9JHAeXLOAuYq1urZdQM2SBnDGZ0hhIP+tZnG873yzXMKiLh0JBuOGBvRqfh0QRtO2ntWw45j3Ni6L82xdSL11UIItmA5WZ2Qk6fQxUzhPDsAeGta8mIssbjfcznMzZQMsZWClRIiktk7FRxfCHG2cK1tgttmtXYcmCpRiFj94grPr6VrOYMUz5ctw2lQ5mHVoPw+UxESNd52qjwGDtpbSygAVQE0YggCNc2oJAAEzVDxvmqzg7nh2Q9zIfMzZmBbtJIC6dBNW/knpdYHFueKLmU+GttWYxAXytkzTqBnn5kdq0HEsUxd3G0qFPfuI7E9aorF37V4WMsObTvbI2kMJJKOJElWmJ7kGpvEOIpaQeNcVJHlLQpLbT2UT1pe0nRyCqoMSXH6wOupO6ZQylZ6Ek7datEusbQDpLFgR1EEKSfadJrP4S8bDBbrC5bD5kVrR8ns5kddDvGkHervEcTFxRlcIM6MYPmIBzEEn22G1X6T0/OM2lFhnUZYyQ3bzpp7QTWbx2M8gOpPmuEdyBCD5+UVK5l4oSi2bbZw9wm4ViLaxon7zRvGxPpVPirNx7bm2s5QJ+oCj3LlSP4DVk2l9Ljh2MF9HZEgqEtpB1yqIntJIfptFOLcIuXLmGCOQLLBiJiSHtsJ0MgBD9asOV+HCzZCHR92HbQf0APzqyvpoTO+g+eldWWXxuKN5kQuuVrhaSrkHLoBnXRHgGA3xQwqzzZ7ug3uEe4Qf3j61wx+CRXDiZtoBGY5SSSE8u2bzNrEw1TuWsL+tJ6W1A+Z1J/L6VBpWzCNZ0/KsH+kzGMVFpd9z+f9BW7uXRqTXknMuIN3FDtmMj21pyvRHFdFCjoAPwq15I1xg9Fb/lP96rLmgNXv6PMPN65cjYAfNj/wDQ1yjdeiX3IQlRJA0Hes+CLl3Q5CSJU99NvXStCTVPcu277gKYKsNY39AflXRloENZfieEC8SW/lBH2Zlb5uv/AED8a0yGqLj+DxD3VNlZGUAnSJknX0g1mrFvwTJ58i5QSCfeNfwAqzqJwvCG1bCky27Ed/T06fKpdanpKUpSqhSlKBWe5n4favXLCXkDo2cEGf3SNtZ9f71oaoubUPhI6mCjjX+IFfzIoPP+P4Mu88OtWfs9klGLM5koYYBV0CTKydSQToIJvb2Nt37SC9YtkqAbZIB1GkLIOXtIqi/RJj7As4hPKl5iMwMS4CQNd9CGJHSav8PbZf1V91uFWWHtqQOk6STrrXHe2/ijv8tWuLAm491PDzBVzEKIaEhRuSFJk9/SvjlnhxwuHOHe413JdcIcsZEEQs/eOYNrt6dK+OHY7F4G/cslS48VlZSpJIJPh3EIjcFZBkanaKseK22xQbCqRY8QqbhPxMCyBlSDuS2/YetL5f4sx1+1W7yXbS3BdUMFIGzggZ1R4gkS2x7joKw+D4NgeHscRduOyo021dV+LUgwNWYb9B10ia2XHOX3wrYZMF4fgFgtwXIBQAiWQ6EsRJjX4dqqF5SfF8StnEjxMHaDCdIdgAWEb/E0TpOX0pLs0zEzgnMFnG2Lr2yzZJJUgCCoJVco0yloMg/dA1k1O5AwhsYK41+2PHe4XKsAWJAUpET11kbSZiK5cF5Jw/D8TdbDM7JcXKbbMpyE6qBpJIGbfWG95YPNg7b3L2JPgKTlRl1G8IGMkr2Hype50n3tbLjglrxHtn9WCxE9BLEeuvbvWa5e5YXiIfG4s73D5RrKATE/dUE9Og761Y8M45hcXZdLXqrFgc0kHUmTI/1rrytxjD+bB2lvWyujWbihpnyswuTGQ7kE7bCNKZcZuWrjhPD0tIiK+dUAWI1iYG51gflXTidtc6uVbLIUEkayDv8A5a/LCANJBhpAyxPaQdvl+WlQOaMYEt2lGbxGJyruevmafugGavxVFjrq3cQfDgJbGXTqx9fSB9DXzwfEOb6pbP6sFWIHXKDkn0AzOP3ivauaraQKt25kUyXfqAASYG5Y7DT4mqXwi9hsFC37oW+6hmEE5c2sSAROgEfu+tdOMyM26sGweJGdlveZzoGVSqyZPSTppvXFji86W8yFLYzXLmQAEwYUKD21+ddbnOGBBI8aSOgRz/8AGvkcdt3Em2rkNqSVy6d9enSfStURsQ91pJ0zEPHaNFHv/atXwdBashfvNqx9Tr+dUPDkLsXcQJkD8h8oFWpvVIOvGcUFtOfT8/8ASa8qwRz3Ll31gf1P5Vr+cMcRayDdtB7nT8p+tZy1ZygKOm59e9Y51Y54onLW+5IwXh2Ax3c5j7bD8BPzrH8L4f491V+6NWPoP9/iK9KtQqwNANh/SpFrrjMRkQtEwNqo+D4Il1cMDbBle+xAB7RNcMbxZmhGJtGSdp06T2qy4Dg/DUnMGzkGRtWheoamWNqgW9dKslEVYlftKUqoUpSgUpSgVE4th/Es3EG5Ux7jUfiBUulB51wXlDC5mxdrMr3dWXQqDuSAdiZJ169qy3MfK+J4jbN+zi0FpVzIiqACYMg5fvgbnWDIr0bDp4V+7YOik5k9nk/gcw/lryzgfOd7BNc4a+FN5hddYDQwQnWARDCNRJAg71jnM7jU7anlYYi3hbS4hzcujWc+aFmBJB6qIPy61+c/4TEPbw+MwbPmsXiFGhIVvKwjUEaDQzoa/OOYbGXLS2MGotNKqGYqGUEEyO7aRMwN6zPK3C8dgsd9kxIe4HzNmBLW2UqTnJ6MHQATB1PzzP6q44dj+IXLr3cWVCFQtmzkU6z8ZaDHXUGPnE/nFOF8TXEePw5gysFFxNlVwIkByOmUEr1UjXpG4xznbw+Ia1atlgpC3WzEBGOmQTIZjp7Gd+lzj+LlcB9pw91wrqCFEAEzlCzEgAnUKR261ZMKmcLdcqrir1v7SdWUEKCST5gDqwXQEz0NZ/j2E+04/D4Nj+q0fKddDmJmD8XhpsddTWasciY57FniWHcXL9wl2V2AhSfLcBMDYbaR0mt4+KxNu4r2bQuZ8odAwDGBo6tuDJbTUbeppknpO6m8P5SwmEvt9mkO6klHYsApkLA7Ahj337CrwYUeGerCQFWSDptr03qEWDuGby3CvwzJG+maNNN96l4V/LnBDIh6HQ9pP3vMPwqcd+rVdjbT21zXCFKE5JjT1gbiBWQvX7jXWu3WlyIE7qu+vZm3joIqbxPiouLkDHw1JzNv4h10E/dHp19BrmcdjLiutu1BuFgSSM2s6Aj73TTrtV4zalqXgcC+MxIOoW2d+0df4v6kVs7vLdhmLG2pYiJIkgRGny0qobg+NARbF0WVAm40Avcckkk6RMnpAknpEd14DiTrdxVxjGi5iFHdmAIB9o+ddWEu9wfC21ClUVFOYroJI2kbmO1RsRiRcOW2N4LudAB0AG5/CuuA4Urnw7C+Kw1Ln4Z/aZtj6KP9ROucv3l+4T3I1/KaivhMQoAUbCvi7jB3qNicC66EFfVlI/E6VWY27bUBRcVyd1SW+p2+U00cMVcNy54h2XyoD1Oxc13ucMcQMsSYAJUMdTBKzOoE/wC5qRhcG12Mwyr6iNPQVfYe0FAG8CJgTHb6CsXtp9cEwAsr+8fiP9PlXfi+Ly2282UnQH1NVnG+KtZt5lWenoPU1nrvELmKi2yTqDmQ6D3/AO9UXeAs3WYJeTOraliZjTv0rV2AAABoBoBVLwjCC0sAkk7kmSa/eN8ZFhcqkeK4OQHp0zkdh26n51LcX2tccHYDwruRlYH3j7p9O4rRoZAPevNOBXDddLKliT8Tb+rOfeT8zXpYFOF05TH7SlK2wUpSgUpSgUpSgpeZcISovL8VqSY6r1HrGh+R71U4vDLdUX7QRbsCLmVS2mwmJI9J9orYVk8dY+y3BAPg3Dp2Ru3t2oMDxzmq7h8bZvBM4ZfCdY+B1LEroNZViQeoBOu1aZ+IDEIMVlVCFYKcubQ7LqPiO+o0j1rjzTy/4pF6zkziCUYSlyNRPZh0YbVT8O4rDZBmDKSTbYnMp7gSBcA9P9K5cuMl1ucusWPLY4ZfwuJl7b2rpBYXGAuKsDKTswY3AzAwDmNdUt3MPhyti3bZUlrdpwCrEdSAAc77/wAWtY6zyJYuXmdHVlzlgokMs7rlOogyR2n0rdhoKKFyoFyREgAiJY6ljGnzJPrZM9U9qvgPM32u0MIli7aUJBdSoVQo0SQREnSIG1ahcM0o0BoOo20G5k9h+JFcMbcwwyqseEo82sCQIAAOw61SHmO4s+Cxbp5YCgfxnyj3E1nqU7xpsZhV/XkMEVF8zGNToSZO2gE153xDEsd3bw9lExn6Qo+6sH4t/wCv1xDjDP8AGwuNuFEhAd5M6uZ7/Ss9isd+siS91unbsB2rU43lUtx+YriBS4C2rbBFAgAdp0+tazgPC3sFHFvxLrDMzNMIT07s0HfT+g+eA8sPbcXriK9zc5jCqfp5iO2gH5bTC4LE3dcyqO6rp/maZ+VdfTCK3jnUlEX2/vMCuuB4CbxlmdlO7vMH0VdiPXb3q+wfAbakM83G7tr+Bq3qK4YPCJbUKggfn6n1rvSlAqJf4baf4kE9xofqINS6UFHf5bX/APG7L7+Yf0P41WYng2ITZVcfumD9Gj8619KmLrz3EqwkXLbKDocymPrEGvzhPDVSRaU+Yydz/sV6HSp4mqPAcJJ1fQduv+lW13CW2UKyKyjYEAj6Gu1K1iI+EwNq1It20Sd8qgT9KkUpQKUpQKUpQKUpQKUpQK5YnDrcUo4DKwgg11pQY7GYG5he9yx0bdk9G7j9761S8X4VZxADNbW4fusvlcezCvSzVLjOXLbEtbPhsewlT7rp+BFB5DjrfhNlLXgBsL9oXPpcBU/jS5xvIILk/wAJuD8M9elYnguKGiizcH8TJ+BVvzquvcv4o6jC2J7tcH9ENZvGKwdnHC40qMzdCQWM/wAxavriCXIzXGCCNmOsfw9PnFbn/wAoY24sG9Yw4P8A+pWc/jlqw4L+jzDWR+uZ8Qx38SMs/wAIH5k0nGT0a8v5e4VdxjlLFu4y9bsQin3O/wCfpXo3L/6NrWHhzcJudWCjT2LTHvvW3tWlUBVAVRsAAAPYCvutIr8Nwe0msFyOrkt+eg+QqwpSgUpSgUpSgUpSgUpSgUpSgUpSgUpSgUpSgUpSgUpSgUpSgUpSgUpSgUpSgUpSgUpSgUpSgUpSgUpSgUpSgUpSgUpSgUpSgUpSgUpSgUpSg//Z">
            <a:extLst>
              <a:ext uri="{FF2B5EF4-FFF2-40B4-BE49-F238E27FC236}">
                <a16:creationId xmlns:a16="http://schemas.microsoft.com/office/drawing/2014/main" id="{3B41194D-507A-41D9-AB6D-EA173DD02121}"/>
              </a:ext>
            </a:extLst>
          </p:cNvPr>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eaLnBrk="1" hangingPunct="1"/>
            <a:endParaRPr lang="pl-PL" altLang="pl-PL">
              <a:solidFill>
                <a:schemeClr val="tx1"/>
              </a:solidFill>
            </a:endParaRPr>
          </a:p>
        </p:txBody>
      </p:sp>
      <p:graphicFrame>
        <p:nvGraphicFramePr>
          <p:cNvPr id="25610" name="Obiekt 4">
            <a:extLst>
              <a:ext uri="{FF2B5EF4-FFF2-40B4-BE49-F238E27FC236}">
                <a16:creationId xmlns:a16="http://schemas.microsoft.com/office/drawing/2014/main" id="{903DAFA3-08F3-43F9-8C72-047B8469F7E6}"/>
              </a:ext>
            </a:extLst>
          </p:cNvPr>
          <p:cNvGraphicFramePr>
            <a:graphicFrameLocks noChangeAspect="1"/>
          </p:cNvGraphicFramePr>
          <p:nvPr>
            <p:extLst>
              <p:ext uri="{D42A27DB-BD31-4B8C-83A1-F6EECF244321}">
                <p14:modId xmlns:p14="http://schemas.microsoft.com/office/powerpoint/2010/main" val="2048226332"/>
              </p:ext>
            </p:extLst>
          </p:nvPr>
        </p:nvGraphicFramePr>
        <p:xfrm>
          <a:off x="176213" y="1443038"/>
          <a:ext cx="4049712" cy="574675"/>
        </p:xfrm>
        <a:graphic>
          <a:graphicData uri="http://schemas.openxmlformats.org/presentationml/2006/ole">
            <mc:AlternateContent xmlns:mc="http://schemas.openxmlformats.org/markup-compatibility/2006">
              <mc:Choice xmlns:v="urn:schemas-microsoft-com:vml" Requires="v">
                <p:oleObj spid="_x0000_s37907" name="Równanie" r:id="rId17" imgW="1256755" imgH="177723" progId="Equation.3">
                  <p:embed/>
                </p:oleObj>
              </mc:Choice>
              <mc:Fallback>
                <p:oleObj name="Równanie" r:id="rId17" imgW="1256755" imgH="177723" progId="Equation.3">
                  <p:embed/>
                  <p:pic>
                    <p:nvPicPr>
                      <p:cNvPr id="25610" name="Obiekt 4">
                        <a:extLst>
                          <a:ext uri="{FF2B5EF4-FFF2-40B4-BE49-F238E27FC236}">
                            <a16:creationId xmlns:a16="http://schemas.microsoft.com/office/drawing/2014/main" id="{903DAFA3-08F3-43F9-8C72-047B8469F7E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1443038"/>
                        <a:ext cx="4049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1" name="Prostokąt 20">
            <a:extLst>
              <a:ext uri="{FF2B5EF4-FFF2-40B4-BE49-F238E27FC236}">
                <a16:creationId xmlns:a16="http://schemas.microsoft.com/office/drawing/2014/main" id="{7239B5B6-A725-4EC7-80F7-5D5FA1E3E83D}"/>
              </a:ext>
            </a:extLst>
          </p:cNvPr>
          <p:cNvSpPr>
            <a:spLocks noChangeArrowheads="1"/>
          </p:cNvSpPr>
          <p:nvPr/>
        </p:nvSpPr>
        <p:spPr bwMode="auto">
          <a:xfrm>
            <a:off x="158750" y="9810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just" eaLnBrk="1" hangingPunct="1"/>
            <a:r>
              <a:rPr lang="pl-PL" altLang="pl-PL">
                <a:solidFill>
                  <a:schemeClr val="tx1"/>
                </a:solidFill>
              </a:rPr>
              <a:t>PARAMETRY ELEKTRYCZNE</a:t>
            </a:r>
          </a:p>
        </p:txBody>
      </p:sp>
      <p:pic>
        <p:nvPicPr>
          <p:cNvPr id="25612" name="Picture 2" descr="http://catalogo.disano.it/resources/RES/ed7a2c9e2d0100000080cdde3d2e362a_PREV_3270.jpg">
            <a:extLst>
              <a:ext uri="{FF2B5EF4-FFF2-40B4-BE49-F238E27FC236}">
                <a16:creationId xmlns:a16="http://schemas.microsoft.com/office/drawing/2014/main" id="{4E163B93-A068-45C0-AB66-EEB4E27286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5264150"/>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62F6423C-D070-421F-9DD1-DDC727916FF7}"/>
              </a:ext>
            </a:extLst>
          </p:cNvPr>
          <p:cNvSpPr>
            <a:spLocks noGrp="1"/>
          </p:cNvSpPr>
          <p:nvPr>
            <p:ph type="sldNum" sz="quarter" idx="12"/>
          </p:nvPr>
        </p:nvSpPr>
        <p:spPr/>
        <p:txBody>
          <a:bodyPr/>
          <a:lstStyle/>
          <a:p>
            <a:fld id="{0A6B0B2F-09E3-4E45-BE82-29F9498C4F9C}" type="slidenum">
              <a:rPr lang="pl-PL" altLang="pl-PL" smtClean="0"/>
              <a:pPr/>
              <a:t>12</a:t>
            </a:fld>
            <a:endParaRPr lang="pl-PL" altLang="pl-PL"/>
          </a:p>
        </p:txBody>
      </p:sp>
      <p:pic>
        <p:nvPicPr>
          <p:cNvPr id="3" name="Dźwięk 2">
            <a:hlinkClick r:id="" action="ppaction://media"/>
            <a:extLst>
              <a:ext uri="{FF2B5EF4-FFF2-40B4-BE49-F238E27FC236}">
                <a16:creationId xmlns:a16="http://schemas.microsoft.com/office/drawing/2014/main" id="{EEF47EB9-ADB1-4382-8FA7-AF1A8665AEAA}"/>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83517"/>
    </mc:Choice>
    <mc:Fallback>
      <p:transition spd="slow" advClick="0" advTm="18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az 4">
            <a:extLst>
              <a:ext uri="{FF2B5EF4-FFF2-40B4-BE49-F238E27FC236}">
                <a16:creationId xmlns:a16="http://schemas.microsoft.com/office/drawing/2014/main" id="{30CD840A-2464-4743-84AF-9B128B592E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5688" y="915988"/>
            <a:ext cx="417671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a:extLst>
              <a:ext uri="{FF2B5EF4-FFF2-40B4-BE49-F238E27FC236}">
                <a16:creationId xmlns:a16="http://schemas.microsoft.com/office/drawing/2014/main" id="{61EA7DA4-F78D-46F5-BE04-876396F8C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912813"/>
            <a:ext cx="5297487"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Obraz 8">
            <a:extLst>
              <a:ext uri="{FF2B5EF4-FFF2-40B4-BE49-F238E27FC236}">
                <a16:creationId xmlns:a16="http://schemas.microsoft.com/office/drawing/2014/main" id="{CCBDB675-3B76-4606-A195-E0DA4C6AA3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6150" y="3241675"/>
            <a:ext cx="199548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Obraz 11">
            <a:extLst>
              <a:ext uri="{FF2B5EF4-FFF2-40B4-BE49-F238E27FC236}">
                <a16:creationId xmlns:a16="http://schemas.microsoft.com/office/drawing/2014/main" id="{4783A64E-ACEC-45FE-A9EA-DD0F8E4DAD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5053013"/>
            <a:ext cx="22828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Obraz 12">
            <a:extLst>
              <a:ext uri="{FF2B5EF4-FFF2-40B4-BE49-F238E27FC236}">
                <a16:creationId xmlns:a16="http://schemas.microsoft.com/office/drawing/2014/main" id="{35DBF67E-DF41-4770-9281-BD7C4BF167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3538" y="4643438"/>
            <a:ext cx="50006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Obraz 7">
            <a:extLst>
              <a:ext uri="{FF2B5EF4-FFF2-40B4-BE49-F238E27FC236}">
                <a16:creationId xmlns:a16="http://schemas.microsoft.com/office/drawing/2014/main" id="{F3232F6D-B6A8-4C1F-99D5-3F2F199C4D2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3241675"/>
            <a:ext cx="1592262"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Obraz 5">
            <a:extLst>
              <a:ext uri="{FF2B5EF4-FFF2-40B4-BE49-F238E27FC236}">
                <a16:creationId xmlns:a16="http://schemas.microsoft.com/office/drawing/2014/main" id="{4F8B739E-6CC7-42A4-986A-3DD3937BBA5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3500438"/>
            <a:ext cx="20764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31" descr="http://www.rosa.pl/resources/image/Baza_wiedzy/dioda_cree.1.jpg">
            <a:hlinkClick r:id="rId11"/>
            <a:extLst>
              <a:ext uri="{FF2B5EF4-FFF2-40B4-BE49-F238E27FC236}">
                <a16:creationId xmlns:a16="http://schemas.microsoft.com/office/drawing/2014/main" id="{4DE2D66E-F556-48C1-AF58-08807636E7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3625" y="1690688"/>
            <a:ext cx="10112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Obraz 1">
            <a:extLst>
              <a:ext uri="{FF2B5EF4-FFF2-40B4-BE49-F238E27FC236}">
                <a16:creationId xmlns:a16="http://schemas.microsoft.com/office/drawing/2014/main" id="{E6FE3A4E-DC1B-42F8-A103-A908C0F1178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58013" y="3201988"/>
            <a:ext cx="2128837"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EFCDC53D-40FF-4892-9EAA-B333AF4718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1651"/>
    </mc:Choice>
    <mc:Fallback>
      <p:transition spd="slow" advClick="0" advTm="5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BC1205E4-162F-4568-B0BA-549ACF9C2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52513"/>
            <a:ext cx="8116888"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Obraz 1">
            <a:extLst>
              <a:ext uri="{FF2B5EF4-FFF2-40B4-BE49-F238E27FC236}">
                <a16:creationId xmlns:a16="http://schemas.microsoft.com/office/drawing/2014/main" id="{4F73C71A-8735-4295-93FD-2F12310355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3625" y="3965575"/>
            <a:ext cx="4208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Obraz 7">
            <a:extLst>
              <a:ext uri="{FF2B5EF4-FFF2-40B4-BE49-F238E27FC236}">
                <a16:creationId xmlns:a16="http://schemas.microsoft.com/office/drawing/2014/main" id="{6327ABB4-04C0-4884-8E78-9AE29F4BB1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500438"/>
            <a:ext cx="3081338"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Obraz 5">
            <a:extLst>
              <a:ext uri="{FF2B5EF4-FFF2-40B4-BE49-F238E27FC236}">
                <a16:creationId xmlns:a16="http://schemas.microsoft.com/office/drawing/2014/main" id="{499AF37F-5E91-4D40-AFC8-314CE93893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9013" y="3508375"/>
            <a:ext cx="24384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Obraz 10">
            <a:extLst>
              <a:ext uri="{FF2B5EF4-FFF2-40B4-BE49-F238E27FC236}">
                <a16:creationId xmlns:a16="http://schemas.microsoft.com/office/drawing/2014/main" id="{7EC0EC26-023D-4249-8E2D-E26911D2D7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900613"/>
            <a:ext cx="35639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76" descr="4 x18">
            <a:extLst>
              <a:ext uri="{FF2B5EF4-FFF2-40B4-BE49-F238E27FC236}">
                <a16:creationId xmlns:a16="http://schemas.microsoft.com/office/drawing/2014/main" id="{F27CA1C6-95D9-4717-9DA2-A446EC5BF3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788" y="6092825"/>
            <a:ext cx="28400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31" descr="http://www.rosa.pl/resources/image/Baza_wiedzy/dioda_cree.1.jpg">
            <a:hlinkClick r:id="rId10"/>
            <a:extLst>
              <a:ext uri="{FF2B5EF4-FFF2-40B4-BE49-F238E27FC236}">
                <a16:creationId xmlns:a16="http://schemas.microsoft.com/office/drawing/2014/main" id="{2DF42EF8-BC41-4D67-A425-758E024479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2088" y="1773238"/>
            <a:ext cx="10112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62A8270E-F882-44FA-A1BD-5E0D77C172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5725"/>
    </mc:Choice>
    <mc:Fallback>
      <p:transition spd="slow" advClick="0" advTm="3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rostokąt 2">
            <a:extLst>
              <a:ext uri="{FF2B5EF4-FFF2-40B4-BE49-F238E27FC236}">
                <a16:creationId xmlns:a16="http://schemas.microsoft.com/office/drawing/2014/main" id="{9866F1B3-3CFF-4F26-98FB-B4D19B880214}"/>
              </a:ext>
            </a:extLst>
          </p:cNvPr>
          <p:cNvSpPr>
            <a:spLocks noChangeArrowheads="1"/>
          </p:cNvSpPr>
          <p:nvPr/>
        </p:nvSpPr>
        <p:spPr bwMode="auto">
          <a:xfrm>
            <a:off x="241300" y="800100"/>
            <a:ext cx="8713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eaLnBrk="1" hangingPunct="1"/>
            <a:r>
              <a:rPr lang="pl-PL" altLang="pl-PL"/>
              <a:t>BADANIA I POMIARY TEMPERATURY</a:t>
            </a:r>
          </a:p>
        </p:txBody>
      </p:sp>
      <p:pic>
        <p:nvPicPr>
          <p:cNvPr id="57347" name="Obraz 3">
            <a:extLst>
              <a:ext uri="{FF2B5EF4-FFF2-40B4-BE49-F238E27FC236}">
                <a16:creationId xmlns:a16="http://schemas.microsoft.com/office/drawing/2014/main" id="{D50A02B4-F6AB-4538-9A7D-824928EAF0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2063"/>
            <a:ext cx="53292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Obraz 4">
            <a:extLst>
              <a:ext uri="{FF2B5EF4-FFF2-40B4-BE49-F238E27FC236}">
                <a16:creationId xmlns:a16="http://schemas.microsoft.com/office/drawing/2014/main" id="{19864C6A-01FC-47FA-9162-F36F3E20EE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235325"/>
            <a:ext cx="4922838"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LR6 Cut-Away.png">
            <a:extLst>
              <a:ext uri="{FF2B5EF4-FFF2-40B4-BE49-F238E27FC236}">
                <a16:creationId xmlns:a16="http://schemas.microsoft.com/office/drawing/2014/main" id="{AEDB213A-BBDC-484D-9E10-5E85CF5BA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800100"/>
            <a:ext cx="26241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Prostokąt 6">
            <a:extLst>
              <a:ext uri="{FF2B5EF4-FFF2-40B4-BE49-F238E27FC236}">
                <a16:creationId xmlns:a16="http://schemas.microsoft.com/office/drawing/2014/main" id="{71C31C74-44FD-4B36-8C48-7BDE9B579D5A}"/>
              </a:ext>
            </a:extLst>
          </p:cNvPr>
          <p:cNvSpPr>
            <a:spLocks noChangeArrowheads="1"/>
          </p:cNvSpPr>
          <p:nvPr/>
        </p:nvSpPr>
        <p:spPr bwMode="auto">
          <a:xfrm>
            <a:off x="406400" y="4495800"/>
            <a:ext cx="3373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eaLnBrk="1" hangingPunct="1"/>
            <a:r>
              <a:rPr lang="pl-PL" altLang="pl-PL" sz="1800"/>
              <a:t>Wzrost temperatury</a:t>
            </a:r>
          </a:p>
          <a:p>
            <a:pPr eaLnBrk="1" hangingPunct="1"/>
            <a:endParaRPr lang="pl-PL" altLang="pl-PL" sz="1800"/>
          </a:p>
          <a:p>
            <a:pPr eaLnBrk="1" hangingPunct="1"/>
            <a:r>
              <a:rPr lang="pl-PL" altLang="pl-PL" sz="1800"/>
              <a:t>Spadek strumienia światła</a:t>
            </a:r>
          </a:p>
          <a:p>
            <a:pPr eaLnBrk="1" hangingPunct="1"/>
            <a:endParaRPr lang="pl-PL" altLang="pl-PL" sz="1800"/>
          </a:p>
          <a:p>
            <a:pPr eaLnBrk="1" hangingPunct="1"/>
            <a:r>
              <a:rPr lang="pl-PL" altLang="pl-PL" sz="1800"/>
              <a:t>Spadek trwałości</a:t>
            </a:r>
          </a:p>
        </p:txBody>
      </p:sp>
      <p:pic>
        <p:nvPicPr>
          <p:cNvPr id="2" name="Dźwięk 1">
            <a:hlinkClick r:id="" action="ppaction://media"/>
            <a:extLst>
              <a:ext uri="{FF2B5EF4-FFF2-40B4-BE49-F238E27FC236}">
                <a16:creationId xmlns:a16="http://schemas.microsoft.com/office/drawing/2014/main" id="{858F4894-4DF9-40FC-B693-729B7EF1A2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405"/>
    </mc:Choice>
    <mc:Fallback>
      <p:transition spd="slow" advTm="13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
            <a:extLst>
              <a:ext uri="{FF2B5EF4-FFF2-40B4-BE49-F238E27FC236}">
                <a16:creationId xmlns:a16="http://schemas.microsoft.com/office/drawing/2014/main" id="{BF61FB9A-C919-4E3E-8D23-975C1399F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9525"/>
            <a:ext cx="53721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DF62E284-30E1-4913-BDB2-CA042D352E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93"/>
    </mc:Choice>
    <mc:Fallback>
      <p:transition spd="slow" advTm="2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99BB619-331F-4AEF-8585-D4C9F6985A84}"/>
              </a:ext>
            </a:extLst>
          </p:cNvPr>
          <p:cNvSpPr>
            <a:spLocks noGrp="1" noChangeArrowheads="1"/>
          </p:cNvSpPr>
          <p:nvPr>
            <p:ph type="title"/>
          </p:nvPr>
        </p:nvSpPr>
        <p:spPr/>
        <p:txBody>
          <a:bodyPr/>
          <a:lstStyle/>
          <a:p>
            <a:pPr eaLnBrk="1" hangingPunct="1">
              <a:defRPr/>
            </a:pPr>
            <a:r>
              <a:rPr lang="pl-PL" b="1"/>
              <a:t>WPROWADZNIE</a:t>
            </a:r>
          </a:p>
        </p:txBody>
      </p:sp>
      <p:sp>
        <p:nvSpPr>
          <p:cNvPr id="80899" name="Rectangle 3">
            <a:extLst>
              <a:ext uri="{FF2B5EF4-FFF2-40B4-BE49-F238E27FC236}">
                <a16:creationId xmlns:a16="http://schemas.microsoft.com/office/drawing/2014/main" id="{9D937422-F42B-4B68-B300-D46AD2FFAA82}"/>
              </a:ext>
            </a:extLst>
          </p:cNvPr>
          <p:cNvSpPr>
            <a:spLocks noGrp="1" noChangeArrowheads="1"/>
          </p:cNvSpPr>
          <p:nvPr>
            <p:ph type="body" idx="1"/>
          </p:nvPr>
        </p:nvSpPr>
        <p:spPr/>
        <p:txBody>
          <a:bodyPr/>
          <a:lstStyle/>
          <a:p>
            <a:pPr eaLnBrk="1" hangingPunct="1">
              <a:defRPr/>
            </a:pPr>
            <a:r>
              <a:rPr lang="pl-PL" sz="2800"/>
              <a:t>Celem niniejszej części Normy Europejskiej jest ustalenie zasad i procedur dotyczących pomiarów instalacji oświetlenia drogowego oraz udzielenia rady odnośnie do użytkowania i wyboru mierników luminacji i luksomierzy. </a:t>
            </a:r>
          </a:p>
          <a:p>
            <a:pPr eaLnBrk="1" hangingPunct="1">
              <a:defRPr/>
            </a:pPr>
            <a:r>
              <a:rPr lang="pl-PL" sz="2800"/>
              <a:t>Opisano procedury pomiarów fotometrycznych oraz innych pomiarów mających związek z fotometrią instalacji oświetlenia drogowego.</a:t>
            </a:r>
          </a:p>
        </p:txBody>
      </p:sp>
      <p:sp>
        <p:nvSpPr>
          <p:cNvPr id="2" name="Symbol zastępczy numeru slajdu 1">
            <a:extLst>
              <a:ext uri="{FF2B5EF4-FFF2-40B4-BE49-F238E27FC236}">
                <a16:creationId xmlns:a16="http://schemas.microsoft.com/office/drawing/2014/main" id="{CE790BDC-63EE-42A6-8557-C1DD74750661}"/>
              </a:ext>
            </a:extLst>
          </p:cNvPr>
          <p:cNvSpPr>
            <a:spLocks noGrp="1"/>
          </p:cNvSpPr>
          <p:nvPr>
            <p:ph type="sldNum" sz="quarter" idx="12"/>
          </p:nvPr>
        </p:nvSpPr>
        <p:spPr/>
        <p:txBody>
          <a:bodyPr/>
          <a:lstStyle/>
          <a:p>
            <a:pPr>
              <a:defRPr/>
            </a:pPr>
            <a:fld id="{D428004F-3A81-4E27-A5F2-53D74BE722EF}" type="slidenum">
              <a:rPr lang="pl-PL" altLang="pl-PL"/>
              <a:pPr>
                <a:defRPr/>
              </a:pPr>
              <a:t>17</a:t>
            </a:fld>
            <a:endParaRPr lang="pl-PL" altLang="pl-PL"/>
          </a:p>
        </p:txBody>
      </p:sp>
      <p:pic>
        <p:nvPicPr>
          <p:cNvPr id="3" name="Dźwięk 2">
            <a:hlinkClick r:id="" action="ppaction://media"/>
            <a:extLst>
              <a:ext uri="{FF2B5EF4-FFF2-40B4-BE49-F238E27FC236}">
                <a16:creationId xmlns:a16="http://schemas.microsoft.com/office/drawing/2014/main" id="{54B2367A-A62E-4EA1-8333-EA84179E67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39"/>
    </mc:Choice>
    <mc:Fallback>
      <p:transition spd="slow"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C002ED2-5D38-4FD5-9D42-CE667B02B58F}"/>
              </a:ext>
            </a:extLst>
          </p:cNvPr>
          <p:cNvSpPr>
            <a:spLocks noGrp="1" noChangeArrowheads="1"/>
          </p:cNvSpPr>
          <p:nvPr>
            <p:ph type="title"/>
          </p:nvPr>
        </p:nvSpPr>
        <p:spPr>
          <a:xfrm>
            <a:off x="457200" y="381000"/>
            <a:ext cx="8229600" cy="847725"/>
          </a:xfrm>
        </p:spPr>
        <p:txBody>
          <a:bodyPr/>
          <a:lstStyle/>
          <a:p>
            <a:pPr eaLnBrk="1" hangingPunct="1">
              <a:defRPr/>
            </a:pPr>
            <a:r>
              <a:rPr lang="pl-PL" sz="4000" b="1"/>
              <a:t>WARUNKI POMIARU</a:t>
            </a:r>
          </a:p>
        </p:txBody>
      </p:sp>
      <p:sp>
        <p:nvSpPr>
          <p:cNvPr id="81923" name="Rectangle 3">
            <a:extLst>
              <a:ext uri="{FF2B5EF4-FFF2-40B4-BE49-F238E27FC236}">
                <a16:creationId xmlns:a16="http://schemas.microsoft.com/office/drawing/2014/main" id="{05045BBD-1AD1-4817-954C-AB357EFEAF01}"/>
              </a:ext>
            </a:extLst>
          </p:cNvPr>
          <p:cNvSpPr>
            <a:spLocks noGrp="1" noChangeArrowheads="1"/>
          </p:cNvSpPr>
          <p:nvPr>
            <p:ph type="body" idx="1"/>
          </p:nvPr>
        </p:nvSpPr>
        <p:spPr>
          <a:xfrm>
            <a:off x="323850" y="981075"/>
            <a:ext cx="8496300" cy="5472113"/>
          </a:xfrm>
        </p:spPr>
        <p:txBody>
          <a:bodyPr/>
          <a:lstStyle/>
          <a:p>
            <a:pPr eaLnBrk="1" hangingPunct="1">
              <a:lnSpc>
                <a:spcPct val="80000"/>
              </a:lnSpc>
              <a:defRPr/>
            </a:pPr>
            <a:r>
              <a:rPr lang="pl-PL" sz="2000"/>
              <a:t>STABILIZACJA PO ZAŚWIECENIU</a:t>
            </a:r>
          </a:p>
          <a:p>
            <a:pPr eaLnBrk="1" hangingPunct="1">
              <a:lnSpc>
                <a:spcPct val="80000"/>
              </a:lnSpc>
              <a:buFont typeface="Wingdings" panose="05000000000000000000" pitchFamily="2" charset="2"/>
              <a:buNone/>
              <a:defRPr/>
            </a:pPr>
            <a:r>
              <a:rPr lang="pl-PL" sz="2000"/>
              <a:t>	Lampy wyładowcze wymagają pewnego czasu do stabilizacji strumienia świetlnego. Pomiary natężenia oświetlenia w tym samym miejscu należy wykonać w regularnych odstępach czasu w celu upewnienia się, że przed ostatecznym wykonaniem pomiarów oświetlenia stabilizacja została osiągnięta</a:t>
            </a:r>
          </a:p>
          <a:p>
            <a:pPr eaLnBrk="1" hangingPunct="1">
              <a:lnSpc>
                <a:spcPct val="80000"/>
              </a:lnSpc>
              <a:defRPr/>
            </a:pPr>
            <a:r>
              <a:rPr lang="pl-PL" sz="2000"/>
              <a:t>WARUNKI KLIMATYCZNE</a:t>
            </a:r>
          </a:p>
          <a:p>
            <a:pPr eaLnBrk="1" hangingPunct="1">
              <a:lnSpc>
                <a:spcPct val="80000"/>
              </a:lnSpc>
              <a:buFont typeface="Wingdings" panose="05000000000000000000" pitchFamily="2" charset="2"/>
              <a:buNone/>
              <a:defRPr/>
            </a:pPr>
            <a:r>
              <a:rPr lang="pl-PL" sz="2000"/>
              <a:t>   Zaleca się aby warunki klimatyczne nie wpływały znacząco na pomiary, chyba że jest to zamierzone. Wysokie lub niskie temperatury mogą wywierać wpływ na strumień świetlny lamp wrażliwych termicznie albo na dokładność wskazań przyrządów pomiarowych. Kondensacja wilgoci na przepuszczających światło powierzchniach przyrządów pomiarowych lub na obwodach elektrycznych także może wypłynąć na ich dokładność. Wiatry o dużych prędkościach mogą powodować kołysanie opraw oświetleniowych albo wibracje przyrządów. Wiatry mogą również obniżyć temperaturę lamp termicznie wrażliwych i zmniejszać ich strumienie świetlne. Nawet nieznaczna wilgotność powierzchni drogi może wpłynąć w widoczny sposób na jej luminację. Atmosfera wpływa na przechodzące przez nią światło i w przypadku pomiarów luminacji będzie oddziaływać na światło mierzonej powierzchni osiągające powierzchnię miernika lumiacji.</a:t>
            </a:r>
          </a:p>
        </p:txBody>
      </p:sp>
      <p:sp>
        <p:nvSpPr>
          <p:cNvPr id="2" name="Symbol zastępczy numeru slajdu 1">
            <a:extLst>
              <a:ext uri="{FF2B5EF4-FFF2-40B4-BE49-F238E27FC236}">
                <a16:creationId xmlns:a16="http://schemas.microsoft.com/office/drawing/2014/main" id="{891A7C4E-3895-45A5-8DA8-67FA599D13F9}"/>
              </a:ext>
            </a:extLst>
          </p:cNvPr>
          <p:cNvSpPr>
            <a:spLocks noGrp="1"/>
          </p:cNvSpPr>
          <p:nvPr>
            <p:ph type="sldNum" sz="quarter" idx="12"/>
          </p:nvPr>
        </p:nvSpPr>
        <p:spPr/>
        <p:txBody>
          <a:bodyPr/>
          <a:lstStyle/>
          <a:p>
            <a:pPr>
              <a:defRPr/>
            </a:pPr>
            <a:fld id="{A789A960-0D14-457B-A6A3-41D215258F62}" type="slidenum">
              <a:rPr lang="pl-PL" altLang="pl-PL"/>
              <a:pPr>
                <a:defRPr/>
              </a:pPr>
              <a:t>18</a:t>
            </a:fld>
            <a:endParaRPr lang="pl-PL" altLang="pl-PL"/>
          </a:p>
        </p:txBody>
      </p:sp>
      <p:pic>
        <p:nvPicPr>
          <p:cNvPr id="3" name="Dźwięk 2">
            <a:hlinkClick r:id="" action="ppaction://media"/>
            <a:extLst>
              <a:ext uri="{FF2B5EF4-FFF2-40B4-BE49-F238E27FC236}">
                <a16:creationId xmlns:a16="http://schemas.microsoft.com/office/drawing/2014/main" id="{A4E94D04-E90A-4557-A2E7-69A6E314A0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643"/>
    </mc:Choice>
    <mc:Fallback>
      <p:transition spd="slow" advTm="8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09262E0-A845-494D-AE15-905A7595C128}"/>
              </a:ext>
            </a:extLst>
          </p:cNvPr>
          <p:cNvSpPr>
            <a:spLocks noGrp="1" noChangeArrowheads="1"/>
          </p:cNvSpPr>
          <p:nvPr>
            <p:ph type="title"/>
          </p:nvPr>
        </p:nvSpPr>
        <p:spPr>
          <a:xfrm>
            <a:off x="468313" y="549275"/>
            <a:ext cx="8229600" cy="777875"/>
          </a:xfrm>
        </p:spPr>
        <p:txBody>
          <a:bodyPr/>
          <a:lstStyle/>
          <a:p>
            <a:pPr eaLnBrk="1" hangingPunct="1">
              <a:defRPr/>
            </a:pPr>
            <a:r>
              <a:rPr lang="pl-PL" b="1"/>
              <a:t>WARUNKI POMIARU</a:t>
            </a:r>
          </a:p>
        </p:txBody>
      </p:sp>
      <p:sp>
        <p:nvSpPr>
          <p:cNvPr id="82947" name="Rectangle 3">
            <a:extLst>
              <a:ext uri="{FF2B5EF4-FFF2-40B4-BE49-F238E27FC236}">
                <a16:creationId xmlns:a16="http://schemas.microsoft.com/office/drawing/2014/main" id="{CBBA8583-BD83-42F9-9C49-A8EA02869140}"/>
              </a:ext>
            </a:extLst>
          </p:cNvPr>
          <p:cNvSpPr>
            <a:spLocks noGrp="1" noChangeArrowheads="1"/>
          </p:cNvSpPr>
          <p:nvPr>
            <p:ph type="body" idx="1"/>
          </p:nvPr>
        </p:nvSpPr>
        <p:spPr>
          <a:xfrm>
            <a:off x="395288" y="1700213"/>
            <a:ext cx="8229600" cy="4392612"/>
          </a:xfrm>
        </p:spPr>
        <p:txBody>
          <a:bodyPr/>
          <a:lstStyle/>
          <a:p>
            <a:pPr eaLnBrk="1" hangingPunct="1">
              <a:defRPr/>
            </a:pPr>
            <a:r>
              <a:rPr lang="pl-PL" sz="2800"/>
              <a:t>ŚWIATŁA OBCE I ZASŁANIANIE ŚWIATŁA</a:t>
            </a:r>
          </a:p>
          <a:p>
            <a:pPr eaLnBrk="1" hangingPunct="1">
              <a:buFont typeface="Wingdings" panose="05000000000000000000" pitchFamily="2" charset="2"/>
              <a:buNone/>
              <a:defRPr/>
            </a:pPr>
            <a:r>
              <a:rPr lang="pl-PL" sz="2800"/>
              <a:t>   Gdy pomiary mają na celu tylko zarejestrowanie cech świetlnych drogowej instalacji oświetleniowej, to zaleca się aby światło bezpośrednie lub odbite od otoczenia instalacji było wyeliminowane lub uwzględnione w obliczeniach</a:t>
            </a:r>
          </a:p>
          <a:p>
            <a:pPr eaLnBrk="1" hangingPunct="1">
              <a:buFont typeface="Wingdings" panose="05000000000000000000" pitchFamily="2" charset="2"/>
              <a:buNone/>
              <a:defRPr/>
            </a:pPr>
            <a:endParaRPr lang="pl-PL" sz="2800"/>
          </a:p>
        </p:txBody>
      </p:sp>
      <p:sp>
        <p:nvSpPr>
          <p:cNvPr id="2" name="Symbol zastępczy numeru slajdu 1">
            <a:extLst>
              <a:ext uri="{FF2B5EF4-FFF2-40B4-BE49-F238E27FC236}">
                <a16:creationId xmlns:a16="http://schemas.microsoft.com/office/drawing/2014/main" id="{A9E0D641-9179-497C-BEE2-95073DA35ED4}"/>
              </a:ext>
            </a:extLst>
          </p:cNvPr>
          <p:cNvSpPr>
            <a:spLocks noGrp="1"/>
          </p:cNvSpPr>
          <p:nvPr>
            <p:ph type="sldNum" sz="quarter" idx="12"/>
          </p:nvPr>
        </p:nvSpPr>
        <p:spPr/>
        <p:txBody>
          <a:bodyPr/>
          <a:lstStyle/>
          <a:p>
            <a:pPr>
              <a:defRPr/>
            </a:pPr>
            <a:fld id="{F961F6D6-6A9B-4FE0-A6A2-EC1B08EC84AD}" type="slidenum">
              <a:rPr lang="pl-PL" altLang="pl-PL"/>
              <a:pPr>
                <a:defRPr/>
              </a:pPr>
              <a:t>19</a:t>
            </a:fld>
            <a:endParaRPr lang="pl-PL" altLang="pl-PL"/>
          </a:p>
        </p:txBody>
      </p:sp>
      <p:pic>
        <p:nvPicPr>
          <p:cNvPr id="3" name="Dźwięk 2">
            <a:hlinkClick r:id="" action="ppaction://media"/>
            <a:extLst>
              <a:ext uri="{FF2B5EF4-FFF2-40B4-BE49-F238E27FC236}">
                <a16:creationId xmlns:a16="http://schemas.microsoft.com/office/drawing/2014/main" id="{B7F59259-0335-4F59-A4DB-743A0EAFD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991"/>
    </mc:Choice>
    <mc:Fallback>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BD5A17D6-BC3F-4631-95CF-4B4C41BB1218}"/>
              </a:ext>
            </a:extLst>
          </p:cNvPr>
          <p:cNvSpPr>
            <a:spLocks noGrp="1" noChangeArrowheads="1"/>
          </p:cNvSpPr>
          <p:nvPr>
            <p:ph type="body" idx="1"/>
          </p:nvPr>
        </p:nvSpPr>
        <p:spPr bwMode="auto">
          <a:xfrm>
            <a:off x="468313" y="966788"/>
            <a:ext cx="82296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pPr>
            <a:r>
              <a:rPr lang="pl-PL" altLang="pl-PL" sz="2800"/>
              <a:t>PARAMETRY OPRAW </a:t>
            </a:r>
          </a:p>
          <a:p>
            <a:pPr marL="0" indent="0" eaLnBrk="1" hangingPunct="1">
              <a:lnSpc>
                <a:spcPct val="80000"/>
              </a:lnSpc>
            </a:pPr>
            <a:endParaRPr lang="pl-PL" altLang="pl-PL" sz="2800"/>
          </a:p>
        </p:txBody>
      </p:sp>
      <p:graphicFrame>
        <p:nvGraphicFramePr>
          <p:cNvPr id="3" name="Tabela 2">
            <a:extLst>
              <a:ext uri="{FF2B5EF4-FFF2-40B4-BE49-F238E27FC236}">
                <a16:creationId xmlns:a16="http://schemas.microsoft.com/office/drawing/2014/main" id="{89F1FC1C-3ED8-46B0-AA7B-25949454CBF9}"/>
              </a:ext>
            </a:extLst>
          </p:cNvPr>
          <p:cNvGraphicFramePr>
            <a:graphicFrameLocks noGrp="1"/>
          </p:cNvGraphicFramePr>
          <p:nvPr>
            <p:extLst>
              <p:ext uri="{D42A27DB-BD31-4B8C-83A1-F6EECF244321}">
                <p14:modId xmlns:p14="http://schemas.microsoft.com/office/powerpoint/2010/main" val="2962639303"/>
              </p:ext>
            </p:extLst>
          </p:nvPr>
        </p:nvGraphicFramePr>
        <p:xfrm>
          <a:off x="468313" y="1341438"/>
          <a:ext cx="8129587" cy="5491134"/>
        </p:xfrm>
        <a:graphic>
          <a:graphicData uri="http://schemas.openxmlformats.org/drawingml/2006/table">
            <a:tbl>
              <a:tblPr firstRow="1" firstCol="1" bandRow="1">
                <a:tableStyleId>{5C22544A-7EE6-4342-B048-85BDC9FD1C3A}</a:tableStyleId>
              </a:tblPr>
              <a:tblGrid>
                <a:gridCol w="4653103">
                  <a:extLst>
                    <a:ext uri="{9D8B030D-6E8A-4147-A177-3AD203B41FA5}">
                      <a16:colId xmlns:a16="http://schemas.microsoft.com/office/drawing/2014/main" val="20000"/>
                    </a:ext>
                  </a:extLst>
                </a:gridCol>
                <a:gridCol w="3476484">
                  <a:extLst>
                    <a:ext uri="{9D8B030D-6E8A-4147-A177-3AD203B41FA5}">
                      <a16:colId xmlns:a16="http://schemas.microsoft.com/office/drawing/2014/main" val="20001"/>
                    </a:ext>
                  </a:extLst>
                </a:gridCol>
              </a:tblGrid>
              <a:tr h="609626">
                <a:tc>
                  <a:txBody>
                    <a:bodyPr/>
                    <a:lstStyle/>
                    <a:p>
                      <a:pPr algn="just">
                        <a:spcAft>
                          <a:spcPts val="0"/>
                        </a:spcAft>
                      </a:pPr>
                      <a:r>
                        <a:rPr lang="pl-PL" sz="2000" dirty="0">
                          <a:solidFill>
                            <a:srgbClr val="000000"/>
                          </a:solidFill>
                          <a:effectLst/>
                          <a:latin typeface="+mj-lt"/>
                        </a:rPr>
                        <a:t>Oznaczenie logo producenta (importera)</a:t>
                      </a:r>
                    </a:p>
                  </a:txBody>
                  <a:tcPr marL="68574" marR="68574" marT="0" marB="0"/>
                </a:tc>
                <a:tc>
                  <a:txBody>
                    <a:bodyPr/>
                    <a:lstStyle/>
                    <a:p>
                      <a:pPr algn="just">
                        <a:spcAft>
                          <a:spcPts val="0"/>
                        </a:spcAft>
                      </a:pPr>
                      <a:r>
                        <a:rPr lang="pl-PL" sz="2000" dirty="0">
                          <a:solidFill>
                            <a:srgbClr val="000000"/>
                          </a:solidFill>
                          <a:effectLst/>
                          <a:latin typeface="+mj-lt"/>
                        </a:rPr>
                        <a:t> </a:t>
                      </a:r>
                      <a:r>
                        <a:rPr lang="pl-PL" sz="2000" dirty="0" err="1">
                          <a:solidFill>
                            <a:srgbClr val="000000"/>
                          </a:solidFill>
                          <a:effectLst/>
                          <a:latin typeface="+mj-lt"/>
                        </a:rPr>
                        <a:t>xxxxx</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0"/>
                  </a:ext>
                </a:extLst>
              </a:tr>
              <a:tr h="494697">
                <a:tc>
                  <a:txBody>
                    <a:bodyPr/>
                    <a:lstStyle/>
                    <a:p>
                      <a:pPr algn="just">
                        <a:spcAft>
                          <a:spcPts val="0"/>
                        </a:spcAft>
                      </a:pPr>
                      <a:r>
                        <a:rPr lang="pl-PL" sz="2000" dirty="0">
                          <a:solidFill>
                            <a:srgbClr val="000000"/>
                          </a:solidFill>
                          <a:effectLst/>
                          <a:latin typeface="+mj-lt"/>
                        </a:rPr>
                        <a:t>Oznaczenie CE</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endParaRPr lang="pl-PL" sz="200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1"/>
                  </a:ext>
                </a:extLst>
              </a:tr>
              <a:tr h="494697">
                <a:tc>
                  <a:txBody>
                    <a:bodyPr/>
                    <a:lstStyle/>
                    <a:p>
                      <a:pPr algn="just">
                        <a:spcAft>
                          <a:spcPts val="0"/>
                        </a:spcAft>
                      </a:pPr>
                      <a:r>
                        <a:rPr lang="pl-PL" sz="2000" dirty="0">
                          <a:solidFill>
                            <a:srgbClr val="000000"/>
                          </a:solidFill>
                          <a:effectLst/>
                          <a:latin typeface="+mj-lt"/>
                        </a:rPr>
                        <a:t>Symbol</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pl-PL" sz="2000" b="1" dirty="0">
                          <a:solidFill>
                            <a:srgbClr val="000000"/>
                          </a:solidFill>
                          <a:effectLst/>
                          <a:latin typeface="+mj-lt"/>
                        </a:rPr>
                        <a:t> </a:t>
                      </a:r>
                      <a:r>
                        <a:rPr lang="pl-PL" sz="2000" b="1" dirty="0" err="1">
                          <a:solidFill>
                            <a:srgbClr val="000000"/>
                          </a:solidFill>
                          <a:effectLst/>
                          <a:latin typeface="+mj-lt"/>
                        </a:rPr>
                        <a:t>xxxxxx</a:t>
                      </a:r>
                      <a:endParaRPr lang="pl-PL" sz="2000" b="1"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2"/>
                  </a:ext>
                </a:extLst>
              </a:tr>
              <a:tr h="609626">
                <a:tc>
                  <a:txBody>
                    <a:bodyPr/>
                    <a:lstStyle/>
                    <a:p>
                      <a:pPr algn="l">
                        <a:spcAft>
                          <a:spcPts val="0"/>
                        </a:spcAft>
                      </a:pPr>
                      <a:r>
                        <a:rPr lang="pl-PL" sz="2000" dirty="0">
                          <a:solidFill>
                            <a:srgbClr val="000000"/>
                          </a:solidFill>
                          <a:effectLst/>
                          <a:latin typeface="+mj-lt"/>
                        </a:rPr>
                        <a:t>Napięcie i częstotliwość znamionowa </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pl-PL" sz="2000" dirty="0">
                          <a:solidFill>
                            <a:srgbClr val="000000"/>
                          </a:solidFill>
                          <a:effectLst/>
                          <a:latin typeface="+mj-lt"/>
                        </a:rPr>
                        <a:t>~230V 50Hz</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3"/>
                  </a:ext>
                </a:extLst>
              </a:tr>
              <a:tr h="417285">
                <a:tc>
                  <a:txBody>
                    <a:bodyPr/>
                    <a:lstStyle/>
                    <a:p>
                      <a:pPr algn="just">
                        <a:spcAft>
                          <a:spcPts val="0"/>
                        </a:spcAft>
                      </a:pPr>
                      <a:r>
                        <a:rPr lang="pl-PL" sz="2000" dirty="0">
                          <a:solidFill>
                            <a:srgbClr val="000000"/>
                          </a:solidFill>
                          <a:effectLst/>
                          <a:latin typeface="+mj-lt"/>
                        </a:rPr>
                        <a:t>Nominalna wartość mocy lampy  </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pl-PL" sz="2000" dirty="0">
                          <a:solidFill>
                            <a:srgbClr val="000000"/>
                          </a:solidFill>
                          <a:effectLst/>
                          <a:latin typeface="+mj-lt"/>
                        </a:rPr>
                        <a:t>MOC P [W] </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4"/>
                  </a:ext>
                </a:extLst>
              </a:tr>
              <a:tr h="609626">
                <a:tc>
                  <a:txBody>
                    <a:bodyPr/>
                    <a:lstStyle/>
                    <a:p>
                      <a:pPr algn="l">
                        <a:spcAft>
                          <a:spcPts val="0"/>
                        </a:spcAft>
                      </a:pPr>
                      <a:r>
                        <a:rPr lang="pl-PL" sz="2000" dirty="0">
                          <a:solidFill>
                            <a:srgbClr val="000000"/>
                          </a:solidFill>
                          <a:effectLst/>
                          <a:latin typeface="+mj-lt"/>
                        </a:rPr>
                        <a:t>Nominalna wartość strumienia świetlnego lampy</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pl-PL" sz="2000" dirty="0">
                          <a:solidFill>
                            <a:srgbClr val="000000"/>
                          </a:solidFill>
                          <a:effectLst/>
                          <a:latin typeface="+mj-lt"/>
                        </a:rPr>
                        <a:t>STRUMIEŃ ŚWIETLNY</a:t>
                      </a:r>
                    </a:p>
                    <a:p>
                      <a:pPr algn="just">
                        <a:spcAft>
                          <a:spcPts val="0"/>
                        </a:spcAft>
                      </a:pPr>
                      <a:r>
                        <a:rPr lang="en-US" sz="2000" dirty="0">
                          <a:solidFill>
                            <a:srgbClr val="000000"/>
                          </a:solidFill>
                          <a:effectLst/>
                          <a:latin typeface="+mj-lt"/>
                          <a:sym typeface="Symbol"/>
                        </a:rPr>
                        <a:t></a:t>
                      </a:r>
                      <a:r>
                        <a:rPr lang="pl-PL" sz="2000" dirty="0">
                          <a:solidFill>
                            <a:srgbClr val="000000"/>
                          </a:solidFill>
                          <a:effectLst/>
                          <a:latin typeface="+mj-lt"/>
                        </a:rPr>
                        <a:t> [lm]</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5"/>
                  </a:ext>
                </a:extLst>
              </a:tr>
              <a:tr h="609626">
                <a:tc>
                  <a:txBody>
                    <a:bodyPr/>
                    <a:lstStyle/>
                    <a:p>
                      <a:pPr algn="just">
                        <a:spcAft>
                          <a:spcPts val="0"/>
                        </a:spcAft>
                      </a:pPr>
                      <a:r>
                        <a:rPr lang="pl-PL" sz="2000" dirty="0">
                          <a:solidFill>
                            <a:srgbClr val="000000"/>
                          </a:solidFill>
                          <a:effectLst/>
                          <a:latin typeface="+mj-lt"/>
                        </a:rPr>
                        <a:t>Temperatura barwowa (wyrażona również jako wartość w Kelwinach).</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en-US" sz="2000" dirty="0" err="1">
                          <a:solidFill>
                            <a:srgbClr val="000000"/>
                          </a:solidFill>
                          <a:effectLst/>
                          <a:latin typeface="+mj-lt"/>
                        </a:rPr>
                        <a:t>np</a:t>
                      </a:r>
                      <a:r>
                        <a:rPr lang="en-US" sz="2000" dirty="0">
                          <a:solidFill>
                            <a:srgbClr val="000000"/>
                          </a:solidFill>
                          <a:effectLst/>
                          <a:latin typeface="+mj-lt"/>
                        </a:rPr>
                        <a:t> 6000 K</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6"/>
                  </a:ext>
                </a:extLst>
              </a:tr>
              <a:tr h="426738">
                <a:tc>
                  <a:txBody>
                    <a:bodyPr/>
                    <a:lstStyle/>
                    <a:p>
                      <a:pPr algn="just">
                        <a:spcAft>
                          <a:spcPts val="0"/>
                        </a:spcAft>
                      </a:pPr>
                      <a:r>
                        <a:rPr lang="pl-PL" sz="2000" dirty="0">
                          <a:solidFill>
                            <a:srgbClr val="000000"/>
                          </a:solidFill>
                          <a:effectLst/>
                          <a:latin typeface="+mj-lt"/>
                        </a:rPr>
                        <a:t>Trzonek</a:t>
                      </a:r>
                    </a:p>
                  </a:txBody>
                  <a:tcPr marL="68574" marR="68574" marT="0" marB="0"/>
                </a:tc>
                <a:tc>
                  <a:txBody>
                    <a:bodyPr/>
                    <a:lstStyle/>
                    <a:p>
                      <a:pPr algn="just">
                        <a:spcAft>
                          <a:spcPts val="0"/>
                        </a:spcAft>
                      </a:pPr>
                      <a:r>
                        <a:rPr lang="en-US" sz="2000" dirty="0">
                          <a:solidFill>
                            <a:srgbClr val="000000"/>
                          </a:solidFill>
                          <a:effectLst/>
                          <a:latin typeface="+mj-lt"/>
                        </a:rPr>
                        <a:t>np E40</a:t>
                      </a:r>
                      <a:r>
                        <a:rPr lang="pl-PL" sz="2000" dirty="0">
                          <a:solidFill>
                            <a:srgbClr val="000000"/>
                          </a:solidFill>
                          <a:effectLst/>
                          <a:latin typeface="+mj-lt"/>
                        </a:rPr>
                        <a:t>            </a:t>
                      </a:r>
                      <a:r>
                        <a:rPr lang="pl-PL" sz="2800" dirty="0">
                          <a:solidFill>
                            <a:srgbClr val="000000"/>
                          </a:solidFill>
                          <a:effectLst/>
                          <a:latin typeface="+mj-lt"/>
                        </a:rPr>
                        <a:t>?</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7"/>
                  </a:ext>
                </a:extLst>
              </a:tr>
              <a:tr h="304813">
                <a:tc>
                  <a:txBody>
                    <a:bodyPr/>
                    <a:lstStyle/>
                    <a:p>
                      <a:pPr algn="just">
                        <a:spcAft>
                          <a:spcPts val="0"/>
                        </a:spcAft>
                      </a:pPr>
                      <a:r>
                        <a:rPr lang="pl-PL" sz="2000" dirty="0">
                          <a:solidFill>
                            <a:srgbClr val="000000"/>
                          </a:solidFill>
                          <a:effectLst/>
                          <a:latin typeface="+mj-lt"/>
                        </a:rPr>
                        <a:t>Współczynnik mocy lampy</a:t>
                      </a:r>
                      <a:endParaRPr lang="pl-PL" sz="2000" dirty="0">
                        <a:solidFill>
                          <a:srgbClr val="000000"/>
                        </a:solidFill>
                        <a:effectLst/>
                        <a:latin typeface="+mj-lt"/>
                        <a:ea typeface="Times New Roman"/>
                      </a:endParaRPr>
                    </a:p>
                  </a:txBody>
                  <a:tcPr marL="68574" marR="68574" marT="0" marB="0"/>
                </a:tc>
                <a:tc>
                  <a:txBody>
                    <a:bodyPr/>
                    <a:lstStyle/>
                    <a:p>
                      <a:pPr algn="just">
                        <a:spcAft>
                          <a:spcPts val="0"/>
                        </a:spcAft>
                      </a:pPr>
                      <a:r>
                        <a:rPr lang="pl-PL" sz="2000" dirty="0">
                          <a:solidFill>
                            <a:srgbClr val="000000"/>
                          </a:solidFill>
                          <a:effectLst/>
                          <a:latin typeface="+mj-lt"/>
                        </a:rPr>
                        <a:t>PF ( lub </a:t>
                      </a:r>
                      <a:r>
                        <a:rPr lang="pl-PL" sz="2000" dirty="0">
                          <a:solidFill>
                            <a:srgbClr val="000000"/>
                          </a:solidFill>
                          <a:effectLst/>
                          <a:latin typeface="+mj-lt"/>
                          <a:sym typeface="Symbol"/>
                        </a:rPr>
                        <a:t></a:t>
                      </a:r>
                      <a:r>
                        <a:rPr lang="pl-PL" sz="2000" dirty="0">
                          <a:solidFill>
                            <a:srgbClr val="000000"/>
                          </a:solidFill>
                          <a:effectLst/>
                          <a:latin typeface="+mj-lt"/>
                        </a:rPr>
                        <a:t> )</a:t>
                      </a: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8"/>
                  </a:ext>
                </a:extLst>
              </a:tr>
              <a:tr h="609626">
                <a:tc>
                  <a:txBody>
                    <a:bodyPr/>
                    <a:lstStyle/>
                    <a:p>
                      <a:pPr algn="just">
                        <a:spcAft>
                          <a:spcPts val="0"/>
                        </a:spcAft>
                      </a:pPr>
                      <a:r>
                        <a:rPr lang="pl-PL" sz="2000" dirty="0">
                          <a:solidFill>
                            <a:srgbClr val="000000"/>
                          </a:solidFill>
                          <a:effectLst/>
                          <a:latin typeface="+mj-lt"/>
                        </a:rPr>
                        <a:t>Skuteczność świetlna</a:t>
                      </a:r>
                      <a:endParaRPr lang="pl-PL" sz="2000" dirty="0">
                        <a:solidFill>
                          <a:srgbClr val="000000"/>
                        </a:solidFill>
                        <a:effectLst/>
                        <a:latin typeface="+mj-lt"/>
                        <a:ea typeface="Times New Roman"/>
                      </a:endParaRPr>
                    </a:p>
                  </a:txBody>
                  <a:tcPr marL="68574" marR="68574" marT="0" marB="0"/>
                </a:tc>
                <a:tc>
                  <a:txBody>
                    <a:bodyPr/>
                    <a:lstStyle/>
                    <a:p>
                      <a:pPr marL="342900" indent="-342900" algn="just">
                        <a:spcAft>
                          <a:spcPts val="0"/>
                        </a:spcAft>
                        <a:buFont typeface="Symbol" pitchFamily="18" charset="2"/>
                        <a:buChar char="h"/>
                      </a:pPr>
                      <a:r>
                        <a:rPr lang="pl-PL" sz="2000" dirty="0">
                          <a:solidFill>
                            <a:srgbClr val="000000"/>
                          </a:solidFill>
                          <a:effectLst/>
                          <a:latin typeface="+mj-lt"/>
                        </a:rPr>
                        <a:t>= </a:t>
                      </a:r>
                      <a:r>
                        <a:rPr lang="en-US" sz="2000" dirty="0">
                          <a:solidFill>
                            <a:srgbClr val="000000"/>
                          </a:solidFill>
                          <a:effectLst/>
                          <a:latin typeface="+mj-lt"/>
                          <a:sym typeface="Symbol"/>
                        </a:rPr>
                        <a:t></a:t>
                      </a:r>
                      <a:r>
                        <a:rPr lang="pl-PL" sz="2000" dirty="0">
                          <a:solidFill>
                            <a:srgbClr val="000000"/>
                          </a:solidFill>
                          <a:effectLst/>
                          <a:latin typeface="+mj-lt"/>
                        </a:rPr>
                        <a:t> / P [lm/W]</a:t>
                      </a:r>
                    </a:p>
                    <a:p>
                      <a:pPr marL="0" indent="0" algn="just">
                        <a:spcAft>
                          <a:spcPts val="0"/>
                        </a:spcAft>
                        <a:buFont typeface="Symbol" pitchFamily="18" charset="2"/>
                        <a:buNone/>
                      </a:pPr>
                      <a:endParaRPr lang="pl-PL" sz="2000" dirty="0">
                        <a:solidFill>
                          <a:srgbClr val="000000"/>
                        </a:solidFill>
                        <a:effectLst/>
                        <a:latin typeface="+mj-lt"/>
                        <a:ea typeface="Times New Roman"/>
                      </a:endParaRPr>
                    </a:p>
                  </a:txBody>
                  <a:tcPr marL="68574" marR="68574" marT="0" marB="0"/>
                </a:tc>
                <a:extLst>
                  <a:ext uri="{0D108BD9-81ED-4DB2-BD59-A6C34878D82A}">
                    <a16:rowId xmlns:a16="http://schemas.microsoft.com/office/drawing/2014/main" val="10009"/>
                  </a:ext>
                </a:extLst>
              </a:tr>
            </a:tbl>
          </a:graphicData>
        </a:graphic>
      </p:graphicFrame>
      <p:pic>
        <p:nvPicPr>
          <p:cNvPr id="10278" name="Picture 1" descr="Znak CE">
            <a:extLst>
              <a:ext uri="{FF2B5EF4-FFF2-40B4-BE49-F238E27FC236}">
                <a16:creationId xmlns:a16="http://schemas.microsoft.com/office/drawing/2014/main" id="{25689ADA-C080-4A50-932C-4C81A5313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897063"/>
            <a:ext cx="6477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9">
            <a:extLst>
              <a:ext uri="{FF2B5EF4-FFF2-40B4-BE49-F238E27FC236}">
                <a16:creationId xmlns:a16="http://schemas.microsoft.com/office/drawing/2014/main" id="{15074487-3FDE-48D1-B1A1-761DDC4EC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966788"/>
            <a:ext cx="2878137"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ymbol zastępczy numeru slajdu 1">
            <a:extLst>
              <a:ext uri="{FF2B5EF4-FFF2-40B4-BE49-F238E27FC236}">
                <a16:creationId xmlns:a16="http://schemas.microsoft.com/office/drawing/2014/main" id="{11B23C9A-3868-4DF0-801A-13854A5D96FB}"/>
              </a:ext>
            </a:extLst>
          </p:cNvPr>
          <p:cNvSpPr>
            <a:spLocks noGrp="1"/>
          </p:cNvSpPr>
          <p:nvPr>
            <p:ph type="sldNum" sz="quarter" idx="12"/>
          </p:nvPr>
        </p:nvSpPr>
        <p:spPr/>
        <p:txBody>
          <a:bodyPr/>
          <a:lstStyle/>
          <a:p>
            <a:fld id="{27D3E612-AA51-4CE6-892A-B4FD58B7E402}" type="slidenum">
              <a:rPr lang="pl-PL" altLang="pl-PL" smtClean="0"/>
              <a:pPr/>
              <a:t>2</a:t>
            </a:fld>
            <a:endParaRPr lang="pl-PL" altLang="pl-PL"/>
          </a:p>
        </p:txBody>
      </p:sp>
      <p:pic>
        <p:nvPicPr>
          <p:cNvPr id="4" name="Dźwięk 3">
            <a:hlinkClick r:id="" action="ppaction://media"/>
            <a:extLst>
              <a:ext uri="{FF2B5EF4-FFF2-40B4-BE49-F238E27FC236}">
                <a16:creationId xmlns:a16="http://schemas.microsoft.com/office/drawing/2014/main" id="{D751644F-D3CE-4833-A153-16EAFD1727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advClick="0" advTm="2728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2956E08-1F80-435B-9DCE-CC9AD550BE24}"/>
              </a:ext>
            </a:extLst>
          </p:cNvPr>
          <p:cNvSpPr>
            <a:spLocks noGrp="1" noChangeArrowheads="1"/>
          </p:cNvSpPr>
          <p:nvPr>
            <p:ph type="title"/>
          </p:nvPr>
        </p:nvSpPr>
        <p:spPr/>
        <p:txBody>
          <a:bodyPr/>
          <a:lstStyle/>
          <a:p>
            <a:pPr eaLnBrk="1" hangingPunct="1">
              <a:defRPr/>
            </a:pPr>
            <a:r>
              <a:rPr lang="pl-PL" b="1"/>
              <a:t>WARUNKI POMIARU</a:t>
            </a:r>
          </a:p>
        </p:txBody>
      </p:sp>
      <p:sp>
        <p:nvSpPr>
          <p:cNvPr id="83971" name="Rectangle 3">
            <a:extLst>
              <a:ext uri="{FF2B5EF4-FFF2-40B4-BE49-F238E27FC236}">
                <a16:creationId xmlns:a16="http://schemas.microsoft.com/office/drawing/2014/main" id="{8E7D713C-1D26-48B3-B2BD-CB6B331B7942}"/>
              </a:ext>
            </a:extLst>
          </p:cNvPr>
          <p:cNvSpPr>
            <a:spLocks noGrp="1" noChangeArrowheads="1"/>
          </p:cNvSpPr>
          <p:nvPr>
            <p:ph type="body" idx="1"/>
          </p:nvPr>
        </p:nvSpPr>
        <p:spPr>
          <a:xfrm>
            <a:off x="250825" y="1600200"/>
            <a:ext cx="8642350" cy="4525963"/>
          </a:xfrm>
        </p:spPr>
        <p:txBody>
          <a:bodyPr/>
          <a:lstStyle/>
          <a:p>
            <a:pPr eaLnBrk="1" hangingPunct="1">
              <a:defRPr/>
            </a:pPr>
            <a:r>
              <a:rPr lang="pl-PL" sz="2600"/>
              <a:t>POMIARY WYKONYWANE Z JADĄCEGO POJAZDU</a:t>
            </a:r>
          </a:p>
          <a:p>
            <a:pPr eaLnBrk="1" hangingPunct="1">
              <a:defRPr/>
            </a:pPr>
            <a:endParaRPr lang="pl-PL" sz="2600"/>
          </a:p>
          <a:p>
            <a:pPr eaLnBrk="1" hangingPunct="1">
              <a:buFont typeface="Wingdings" panose="05000000000000000000" pitchFamily="2" charset="2"/>
              <a:buNone/>
              <a:defRPr/>
            </a:pPr>
            <a:r>
              <a:rPr lang="pl-PL" sz="2600"/>
              <a:t>    Pomiary mogą być wykonywane z jadącego pojazdu z uwzględnieniem różnic pomiędzy pomiarami dynamicznymi i statycznymi:</a:t>
            </a:r>
          </a:p>
          <a:p>
            <a:pPr eaLnBrk="1" hangingPunct="1">
              <a:buFont typeface="Wingdings" panose="05000000000000000000" pitchFamily="2" charset="2"/>
              <a:buNone/>
              <a:defRPr/>
            </a:pPr>
            <a:r>
              <a:rPr lang="pl-PL" sz="2600"/>
              <a:t>		</a:t>
            </a:r>
            <a:r>
              <a:rPr lang="pl-PL" sz="2200" i="1"/>
              <a:t>- w przypadku pomiarów dynamicznych ważniejsza jest liczba punktów pomiarowych  </a:t>
            </a:r>
          </a:p>
          <a:p>
            <a:pPr eaLnBrk="1" hangingPunct="1">
              <a:buFont typeface="Wingdings" panose="05000000000000000000" pitchFamily="2" charset="2"/>
              <a:buNone/>
              <a:defRPr/>
            </a:pPr>
            <a:r>
              <a:rPr lang="pl-PL" sz="2200" i="1"/>
              <a:t>		- wymagania EN 13201-3 w odniesieniu do pozycji obserwatora i punktów sieci dla pomiarów dynamicznych mogą być trudne lub niemożliwe do spełnienia</a:t>
            </a:r>
          </a:p>
        </p:txBody>
      </p:sp>
      <p:sp>
        <p:nvSpPr>
          <p:cNvPr id="2" name="Symbol zastępczy numeru slajdu 1">
            <a:extLst>
              <a:ext uri="{FF2B5EF4-FFF2-40B4-BE49-F238E27FC236}">
                <a16:creationId xmlns:a16="http://schemas.microsoft.com/office/drawing/2014/main" id="{0D7DB937-B718-4530-9AB5-9640FF47654E}"/>
              </a:ext>
            </a:extLst>
          </p:cNvPr>
          <p:cNvSpPr>
            <a:spLocks noGrp="1"/>
          </p:cNvSpPr>
          <p:nvPr>
            <p:ph type="sldNum" sz="quarter" idx="12"/>
          </p:nvPr>
        </p:nvSpPr>
        <p:spPr/>
        <p:txBody>
          <a:bodyPr/>
          <a:lstStyle/>
          <a:p>
            <a:pPr>
              <a:defRPr/>
            </a:pPr>
            <a:fld id="{A10633B4-9A2B-4697-8764-05FC090A7763}" type="slidenum">
              <a:rPr lang="pl-PL" altLang="pl-PL"/>
              <a:pPr>
                <a:defRPr/>
              </a:pPr>
              <a:t>20</a:t>
            </a:fld>
            <a:endParaRPr lang="pl-PL" altLang="pl-PL"/>
          </a:p>
        </p:txBody>
      </p:sp>
      <p:pic>
        <p:nvPicPr>
          <p:cNvPr id="3" name="Dźwięk 2">
            <a:hlinkClick r:id="" action="ppaction://media"/>
            <a:extLst>
              <a:ext uri="{FF2B5EF4-FFF2-40B4-BE49-F238E27FC236}">
                <a16:creationId xmlns:a16="http://schemas.microsoft.com/office/drawing/2014/main" id="{BF8AB118-8E09-451B-86FE-BD01752D5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921"/>
    </mc:Choice>
    <mc:Fallback>
      <p:transition spd="slow" advTm="4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ADBC7AB-E58C-4855-9A38-E192BDF4083E}"/>
              </a:ext>
            </a:extLst>
          </p:cNvPr>
          <p:cNvSpPr>
            <a:spLocks noGrp="1" noChangeArrowheads="1"/>
          </p:cNvSpPr>
          <p:nvPr>
            <p:ph type="title"/>
          </p:nvPr>
        </p:nvSpPr>
        <p:spPr/>
        <p:txBody>
          <a:bodyPr/>
          <a:lstStyle/>
          <a:p>
            <a:pPr eaLnBrk="1" hangingPunct="1">
              <a:defRPr/>
            </a:pPr>
            <a:r>
              <a:rPr lang="pl-PL" sz="4000" b="1"/>
              <a:t>POMIARY NIEFOTOMETRYCZNE</a:t>
            </a:r>
          </a:p>
        </p:txBody>
      </p:sp>
      <p:sp>
        <p:nvSpPr>
          <p:cNvPr id="84995" name="Rectangle 3">
            <a:extLst>
              <a:ext uri="{FF2B5EF4-FFF2-40B4-BE49-F238E27FC236}">
                <a16:creationId xmlns:a16="http://schemas.microsoft.com/office/drawing/2014/main" id="{EFB0F481-9F7D-41D4-9E81-16B3BDCA2C9A}"/>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pl-PL"/>
              <a:t>	Wybór pomiarów niefotometrycznych jest uzależniony od celu pomiarów. Gdy pomiary są potrzebne do porównania z wartościami obliczonymi, wymagane są szczegółowe ich pomiary. Gdy pomiary są potrzebne do kontroli stanu instalacji, to możliwe jest że wystarczające będą mniej szczegółowe pomiary niefotometryczne.</a:t>
            </a:r>
          </a:p>
        </p:txBody>
      </p:sp>
      <p:sp>
        <p:nvSpPr>
          <p:cNvPr id="2" name="Symbol zastępczy numeru slajdu 1">
            <a:extLst>
              <a:ext uri="{FF2B5EF4-FFF2-40B4-BE49-F238E27FC236}">
                <a16:creationId xmlns:a16="http://schemas.microsoft.com/office/drawing/2014/main" id="{85D7759B-952F-4340-B3EC-91851E6B8699}"/>
              </a:ext>
            </a:extLst>
          </p:cNvPr>
          <p:cNvSpPr>
            <a:spLocks noGrp="1"/>
          </p:cNvSpPr>
          <p:nvPr>
            <p:ph type="sldNum" sz="quarter" idx="12"/>
          </p:nvPr>
        </p:nvSpPr>
        <p:spPr/>
        <p:txBody>
          <a:bodyPr/>
          <a:lstStyle/>
          <a:p>
            <a:pPr>
              <a:defRPr/>
            </a:pPr>
            <a:fld id="{5887559B-E7EC-4697-B374-25ABBFA3BAB3}" type="slidenum">
              <a:rPr lang="pl-PL" altLang="pl-PL"/>
              <a:pPr>
                <a:defRPr/>
              </a:pPr>
              <a:t>21</a:t>
            </a:fld>
            <a:endParaRPr lang="pl-PL" altLang="pl-PL"/>
          </a:p>
        </p:txBody>
      </p:sp>
      <p:pic>
        <p:nvPicPr>
          <p:cNvPr id="3" name="Dźwięk 2">
            <a:hlinkClick r:id="" action="ppaction://media"/>
            <a:extLst>
              <a:ext uri="{FF2B5EF4-FFF2-40B4-BE49-F238E27FC236}">
                <a16:creationId xmlns:a16="http://schemas.microsoft.com/office/drawing/2014/main" id="{E8FC9F8A-C162-4F64-96AC-5299599846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037"/>
    </mc:Choice>
    <mc:Fallback>
      <p:transition spd="slow" advTm="2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1854731-26AC-45F4-85EC-411B67762436}"/>
              </a:ext>
            </a:extLst>
          </p:cNvPr>
          <p:cNvSpPr>
            <a:spLocks noGrp="1" noChangeArrowheads="1"/>
          </p:cNvSpPr>
          <p:nvPr>
            <p:ph type="title"/>
          </p:nvPr>
        </p:nvSpPr>
        <p:spPr>
          <a:xfrm>
            <a:off x="468313" y="115888"/>
            <a:ext cx="8229600" cy="1371600"/>
          </a:xfrm>
        </p:spPr>
        <p:txBody>
          <a:bodyPr/>
          <a:lstStyle/>
          <a:p>
            <a:pPr eaLnBrk="1" hangingPunct="1">
              <a:defRPr/>
            </a:pPr>
            <a:r>
              <a:rPr lang="pl-PL" sz="4000" b="1"/>
              <a:t>POMIARY NIEFOTOMETRYCZNE</a:t>
            </a:r>
          </a:p>
        </p:txBody>
      </p:sp>
      <p:sp>
        <p:nvSpPr>
          <p:cNvPr id="86019" name="Rectangle 3">
            <a:extLst>
              <a:ext uri="{FF2B5EF4-FFF2-40B4-BE49-F238E27FC236}">
                <a16:creationId xmlns:a16="http://schemas.microsoft.com/office/drawing/2014/main" id="{18C68226-E4C6-43BC-B3E8-5106567A3C2D}"/>
              </a:ext>
            </a:extLst>
          </p:cNvPr>
          <p:cNvSpPr>
            <a:spLocks noGrp="1" noChangeArrowheads="1"/>
          </p:cNvSpPr>
          <p:nvPr>
            <p:ph type="body" idx="1"/>
          </p:nvPr>
        </p:nvSpPr>
        <p:spPr>
          <a:xfrm>
            <a:off x="468313" y="1341438"/>
            <a:ext cx="8229600" cy="5329237"/>
          </a:xfrm>
        </p:spPr>
        <p:txBody>
          <a:bodyPr/>
          <a:lstStyle/>
          <a:p>
            <a:pPr marL="609600" indent="-609600" eaLnBrk="1" hangingPunct="1">
              <a:lnSpc>
                <a:spcPct val="90000"/>
              </a:lnSpc>
              <a:buFontTx/>
              <a:buAutoNum type="arabicPeriod"/>
              <a:defRPr/>
            </a:pPr>
            <a:r>
              <a:rPr lang="pl-PL" sz="2800" b="1"/>
              <a:t>Dane topograficzne.</a:t>
            </a:r>
          </a:p>
          <a:p>
            <a:pPr marL="609600" indent="-609600" eaLnBrk="1" hangingPunct="1">
              <a:lnSpc>
                <a:spcPct val="90000"/>
              </a:lnSpc>
              <a:buFontTx/>
              <a:buNone/>
              <a:defRPr/>
            </a:pPr>
            <a:r>
              <a:rPr lang="pl-PL" sz="2800"/>
              <a:t>	</a:t>
            </a:r>
            <a:r>
              <a:rPr lang="pl-PL" sz="2400"/>
              <a:t>Zaleca się aby plan instalacji był sporządzony na podstawie pomiarów wykonanych w terenie oraz by zawierał wysokości masztów i długości wysięgników, jak i nachylenie zastosowanych opraw oświetleniowych ich orientację i obrót</a:t>
            </a:r>
            <a:r>
              <a:rPr lang="pl-PL" sz="2800"/>
              <a:t>.</a:t>
            </a:r>
          </a:p>
          <a:p>
            <a:pPr marL="609600" indent="-609600" eaLnBrk="1" hangingPunct="1">
              <a:lnSpc>
                <a:spcPct val="90000"/>
              </a:lnSpc>
              <a:buClr>
                <a:schemeClr val="tx1"/>
              </a:buClr>
              <a:buFontTx/>
              <a:buAutoNum type="arabicPeriod" startAt="2"/>
              <a:defRPr/>
            </a:pPr>
            <a:r>
              <a:rPr lang="pl-PL" sz="2800" b="1"/>
              <a:t>Napięcie zasilania</a:t>
            </a:r>
          </a:p>
          <a:p>
            <a:pPr marL="609600" indent="-609600" eaLnBrk="1" hangingPunct="1">
              <a:lnSpc>
                <a:spcPct val="90000"/>
              </a:lnSpc>
              <a:buClr>
                <a:schemeClr val="tx1"/>
              </a:buClr>
              <a:buFontTx/>
              <a:buNone/>
              <a:defRPr/>
            </a:pPr>
            <a:r>
              <a:rPr lang="pl-PL" sz="2800"/>
              <a:t>	</a:t>
            </a:r>
            <a:r>
              <a:rPr lang="pl-PL" sz="2400"/>
              <a:t>Na początku pomiaru należy zmierzyć napięcie zasilania przy tylu słupach oświetleniowych przy ilu jest to niezbędne. Podczas pomiarów napięcie należy mierzyć w sposób ciągły i obserwować w wyznaczonych punktach instalacji elektrycznych za pomocą woltomierza rejestrującego.</a:t>
            </a:r>
          </a:p>
        </p:txBody>
      </p:sp>
      <p:sp>
        <p:nvSpPr>
          <p:cNvPr id="2" name="Symbol zastępczy numeru slajdu 1">
            <a:extLst>
              <a:ext uri="{FF2B5EF4-FFF2-40B4-BE49-F238E27FC236}">
                <a16:creationId xmlns:a16="http://schemas.microsoft.com/office/drawing/2014/main" id="{238D846E-E1D5-45A5-AB44-02A53A2A8D7D}"/>
              </a:ext>
            </a:extLst>
          </p:cNvPr>
          <p:cNvSpPr>
            <a:spLocks noGrp="1"/>
          </p:cNvSpPr>
          <p:nvPr>
            <p:ph type="sldNum" sz="quarter" idx="12"/>
          </p:nvPr>
        </p:nvSpPr>
        <p:spPr/>
        <p:txBody>
          <a:bodyPr/>
          <a:lstStyle/>
          <a:p>
            <a:pPr>
              <a:defRPr/>
            </a:pPr>
            <a:fld id="{F6BC137C-8554-4E46-90B5-50CB0277549D}" type="slidenum">
              <a:rPr lang="pl-PL" altLang="pl-PL"/>
              <a:pPr>
                <a:defRPr/>
              </a:pPr>
              <a:t>22</a:t>
            </a:fld>
            <a:endParaRPr lang="pl-PL" altLang="pl-PL"/>
          </a:p>
        </p:txBody>
      </p:sp>
      <p:pic>
        <p:nvPicPr>
          <p:cNvPr id="3" name="Dźwięk 2">
            <a:hlinkClick r:id="" action="ppaction://media"/>
            <a:extLst>
              <a:ext uri="{FF2B5EF4-FFF2-40B4-BE49-F238E27FC236}">
                <a16:creationId xmlns:a16="http://schemas.microsoft.com/office/drawing/2014/main" id="{8B2EE0FC-4884-4709-BF67-4C8003C9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983"/>
    </mc:Choice>
    <mc:Fallback>
      <p:transition spd="slow" advTm="4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A4D04BD-5C44-4F9C-8C9B-CB17E8C22962}"/>
              </a:ext>
            </a:extLst>
          </p:cNvPr>
          <p:cNvSpPr>
            <a:spLocks noGrp="1" noChangeArrowheads="1"/>
          </p:cNvSpPr>
          <p:nvPr>
            <p:ph type="title"/>
          </p:nvPr>
        </p:nvSpPr>
        <p:spPr/>
        <p:txBody>
          <a:bodyPr/>
          <a:lstStyle/>
          <a:p>
            <a:pPr eaLnBrk="1" hangingPunct="1">
              <a:defRPr/>
            </a:pPr>
            <a:r>
              <a:rPr lang="pl-PL" sz="4000" b="1"/>
              <a:t>POMIARY NIEFOTOMETRYCZNE</a:t>
            </a:r>
          </a:p>
        </p:txBody>
      </p:sp>
      <p:sp>
        <p:nvSpPr>
          <p:cNvPr id="87043" name="Rectangle 3">
            <a:extLst>
              <a:ext uri="{FF2B5EF4-FFF2-40B4-BE49-F238E27FC236}">
                <a16:creationId xmlns:a16="http://schemas.microsoft.com/office/drawing/2014/main" id="{506154D1-2A3F-4697-B5FF-3BCA45D81A17}"/>
              </a:ext>
            </a:extLst>
          </p:cNvPr>
          <p:cNvSpPr>
            <a:spLocks noGrp="1" noChangeArrowheads="1"/>
          </p:cNvSpPr>
          <p:nvPr>
            <p:ph type="body" idx="1"/>
          </p:nvPr>
        </p:nvSpPr>
        <p:spPr/>
        <p:txBody>
          <a:bodyPr/>
          <a:lstStyle/>
          <a:p>
            <a:pPr marL="609600" indent="-609600" eaLnBrk="1" hangingPunct="1">
              <a:buClr>
                <a:schemeClr val="tx1"/>
              </a:buClr>
              <a:buFontTx/>
              <a:buAutoNum type="arabicPeriod" startAt="3"/>
              <a:defRPr/>
            </a:pPr>
            <a:r>
              <a:rPr lang="pl-PL" b="1"/>
              <a:t>Temperatura</a:t>
            </a:r>
          </a:p>
          <a:p>
            <a:pPr marL="609600" indent="-609600" eaLnBrk="1" hangingPunct="1">
              <a:buClr>
                <a:schemeClr val="tx1"/>
              </a:buClr>
              <a:buFontTx/>
              <a:buNone/>
              <a:defRPr/>
            </a:pPr>
            <a:r>
              <a:rPr lang="pl-PL"/>
              <a:t>	</a:t>
            </a:r>
            <a:r>
              <a:rPr lang="pl-PL" sz="2400"/>
              <a:t>Temperaturę należy mierzyć na wysokości 1m nad poziomem ziemi, rejestrując ją co 30 minut</a:t>
            </a:r>
            <a:r>
              <a:rPr lang="pl-PL" sz="2800"/>
              <a:t>.</a:t>
            </a:r>
          </a:p>
          <a:p>
            <a:pPr marL="609600" indent="-609600" eaLnBrk="1" hangingPunct="1">
              <a:buClr>
                <a:schemeClr val="tx1"/>
              </a:buClr>
              <a:buFontTx/>
              <a:buNone/>
              <a:defRPr/>
            </a:pPr>
            <a:endParaRPr lang="pl-PL" sz="2800"/>
          </a:p>
          <a:p>
            <a:pPr marL="609600" indent="-609600" eaLnBrk="1" hangingPunct="1">
              <a:buClr>
                <a:schemeClr val="tx1"/>
              </a:buClr>
              <a:buFontTx/>
              <a:buAutoNum type="arabicPeriod" startAt="4"/>
              <a:defRPr/>
            </a:pPr>
            <a:r>
              <a:rPr lang="pl-PL" sz="2800" b="1"/>
              <a:t>Przyrządy</a:t>
            </a:r>
          </a:p>
          <a:p>
            <a:pPr marL="609600" indent="-609600" eaLnBrk="1" hangingPunct="1">
              <a:buClr>
                <a:schemeClr val="tx1"/>
              </a:buClr>
              <a:buFontTx/>
              <a:buNone/>
              <a:defRPr/>
            </a:pPr>
            <a:r>
              <a:rPr lang="pl-PL" sz="2800"/>
              <a:t>	</a:t>
            </a:r>
            <a:r>
              <a:rPr lang="pl-PL" sz="2400"/>
              <a:t>Wszystkie przyrządy powinny być wzorcowane</a:t>
            </a:r>
          </a:p>
        </p:txBody>
      </p:sp>
      <p:sp>
        <p:nvSpPr>
          <p:cNvPr id="2" name="Symbol zastępczy numeru slajdu 1">
            <a:extLst>
              <a:ext uri="{FF2B5EF4-FFF2-40B4-BE49-F238E27FC236}">
                <a16:creationId xmlns:a16="http://schemas.microsoft.com/office/drawing/2014/main" id="{1B9D0408-C30D-4E58-9F37-1179882F6855}"/>
              </a:ext>
            </a:extLst>
          </p:cNvPr>
          <p:cNvSpPr>
            <a:spLocks noGrp="1"/>
          </p:cNvSpPr>
          <p:nvPr>
            <p:ph type="sldNum" sz="quarter" idx="12"/>
          </p:nvPr>
        </p:nvSpPr>
        <p:spPr/>
        <p:txBody>
          <a:bodyPr/>
          <a:lstStyle/>
          <a:p>
            <a:pPr>
              <a:defRPr/>
            </a:pPr>
            <a:fld id="{292B5935-EDDE-40CB-93AE-A4F1BE05A4E9}" type="slidenum">
              <a:rPr lang="pl-PL" altLang="pl-PL"/>
              <a:pPr>
                <a:defRPr/>
              </a:pPr>
              <a:t>23</a:t>
            </a:fld>
            <a:endParaRPr lang="pl-PL" altLang="pl-PL"/>
          </a:p>
        </p:txBody>
      </p:sp>
      <p:pic>
        <p:nvPicPr>
          <p:cNvPr id="3" name="Dźwięk 2">
            <a:hlinkClick r:id="" action="ppaction://media"/>
            <a:extLst>
              <a:ext uri="{FF2B5EF4-FFF2-40B4-BE49-F238E27FC236}">
                <a16:creationId xmlns:a16="http://schemas.microsoft.com/office/drawing/2014/main" id="{C6192FCD-9C02-4444-B693-3A9F094D1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556"/>
    </mc:Choice>
    <mc:Fallback>
      <p:transition spd="slow" advTm="2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29368B2-D765-466C-A2A5-ED3FC0D91F1D}"/>
              </a:ext>
            </a:extLst>
          </p:cNvPr>
          <p:cNvSpPr>
            <a:spLocks noGrp="1" noChangeArrowheads="1"/>
          </p:cNvSpPr>
          <p:nvPr>
            <p:ph type="title"/>
          </p:nvPr>
        </p:nvSpPr>
        <p:spPr>
          <a:xfrm>
            <a:off x="468313" y="333375"/>
            <a:ext cx="8229600" cy="1366838"/>
          </a:xfrm>
        </p:spPr>
        <p:txBody>
          <a:bodyPr/>
          <a:lstStyle/>
          <a:p>
            <a:pPr eaLnBrk="1" hangingPunct="1">
              <a:defRPr/>
            </a:pPr>
            <a:r>
              <a:rPr lang="pl-PL" sz="3600" b="1"/>
              <a:t>ROZMIESZCZENIE PUNKTÓW NA SIATCE I POZYCJE OBSERWATORA</a:t>
            </a:r>
          </a:p>
        </p:txBody>
      </p:sp>
      <p:sp>
        <p:nvSpPr>
          <p:cNvPr id="88067" name="Rectangle 3">
            <a:extLst>
              <a:ext uri="{FF2B5EF4-FFF2-40B4-BE49-F238E27FC236}">
                <a16:creationId xmlns:a16="http://schemas.microsoft.com/office/drawing/2014/main" id="{BABDF5EE-4604-49DF-A15F-99E6DA2F4D20}"/>
              </a:ext>
            </a:extLst>
          </p:cNvPr>
          <p:cNvSpPr>
            <a:spLocks noGrp="1" noChangeArrowheads="1"/>
          </p:cNvSpPr>
          <p:nvPr>
            <p:ph type="body" idx="1"/>
          </p:nvPr>
        </p:nvSpPr>
        <p:spPr>
          <a:xfrm>
            <a:off x="468313" y="1700213"/>
            <a:ext cx="8229600" cy="4568825"/>
          </a:xfrm>
        </p:spPr>
        <p:txBody>
          <a:bodyPr/>
          <a:lstStyle/>
          <a:p>
            <a:pPr eaLnBrk="1" hangingPunct="1">
              <a:defRPr/>
            </a:pPr>
            <a:r>
              <a:rPr lang="pl-PL"/>
              <a:t>W celu zapewnienia zgodności między wartościami mierzonymi i obliczonymi zaleca się aby lokalizacja punktów pomiarowych i pozycje obserwatora była zgodna z pozycjami zastosowanymi w obliczeniach.</a:t>
            </a:r>
          </a:p>
        </p:txBody>
      </p:sp>
      <p:sp>
        <p:nvSpPr>
          <p:cNvPr id="2" name="Symbol zastępczy numeru slajdu 1">
            <a:extLst>
              <a:ext uri="{FF2B5EF4-FFF2-40B4-BE49-F238E27FC236}">
                <a16:creationId xmlns:a16="http://schemas.microsoft.com/office/drawing/2014/main" id="{0EB42CF4-69CA-4E54-98DF-3E5D51C084BB}"/>
              </a:ext>
            </a:extLst>
          </p:cNvPr>
          <p:cNvSpPr>
            <a:spLocks noGrp="1"/>
          </p:cNvSpPr>
          <p:nvPr>
            <p:ph type="sldNum" sz="quarter" idx="12"/>
          </p:nvPr>
        </p:nvSpPr>
        <p:spPr/>
        <p:txBody>
          <a:bodyPr/>
          <a:lstStyle/>
          <a:p>
            <a:pPr>
              <a:defRPr/>
            </a:pPr>
            <a:fld id="{4237B462-3D59-4773-8F40-09B81239C518}" type="slidenum">
              <a:rPr lang="pl-PL" altLang="pl-PL"/>
              <a:pPr>
                <a:defRPr/>
              </a:pPr>
              <a:t>24</a:t>
            </a:fld>
            <a:endParaRPr lang="pl-PL" altLang="pl-PL"/>
          </a:p>
        </p:txBody>
      </p:sp>
      <p:pic>
        <p:nvPicPr>
          <p:cNvPr id="3" name="Dźwięk 2">
            <a:hlinkClick r:id="" action="ppaction://media"/>
            <a:extLst>
              <a:ext uri="{FF2B5EF4-FFF2-40B4-BE49-F238E27FC236}">
                <a16:creationId xmlns:a16="http://schemas.microsoft.com/office/drawing/2014/main" id="{32880A54-25AC-4349-83FB-7DB9850A7B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142"/>
    </mc:Choice>
    <mc:Fallback>
      <p:transition spd="slow" advTm="2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A72BEF9-11FD-4503-AA22-D40C2574B690}"/>
              </a:ext>
            </a:extLst>
          </p:cNvPr>
          <p:cNvSpPr>
            <a:spLocks noGrp="1" noChangeArrowheads="1"/>
          </p:cNvSpPr>
          <p:nvPr>
            <p:ph type="title"/>
          </p:nvPr>
        </p:nvSpPr>
        <p:spPr/>
        <p:txBody>
          <a:bodyPr/>
          <a:lstStyle/>
          <a:p>
            <a:pPr eaLnBrk="1" hangingPunct="1">
              <a:defRPr/>
            </a:pPr>
            <a:r>
              <a:rPr lang="pl-PL" sz="3600" b="1"/>
              <a:t>POMIAR NATĘŻENIA OŚWIETLENIA</a:t>
            </a:r>
          </a:p>
        </p:txBody>
      </p:sp>
      <p:sp>
        <p:nvSpPr>
          <p:cNvPr id="89091" name="Rectangle 3">
            <a:extLst>
              <a:ext uri="{FF2B5EF4-FFF2-40B4-BE49-F238E27FC236}">
                <a16:creationId xmlns:a16="http://schemas.microsoft.com/office/drawing/2014/main" id="{87A3B31F-8906-47AC-AAD7-E9B3DC05AB9B}"/>
              </a:ext>
            </a:extLst>
          </p:cNvPr>
          <p:cNvSpPr>
            <a:spLocks noGrp="1" noChangeArrowheads="1"/>
          </p:cNvSpPr>
          <p:nvPr>
            <p:ph type="body" idx="1"/>
          </p:nvPr>
        </p:nvSpPr>
        <p:spPr/>
        <p:txBody>
          <a:bodyPr/>
          <a:lstStyle/>
          <a:p>
            <a:pPr eaLnBrk="1" hangingPunct="1">
              <a:defRPr/>
            </a:pPr>
            <a:r>
              <a:rPr lang="pl-PL" sz="2800"/>
              <a:t>Natężenie oświetlenia należy mierzyć za pomocą luksomierza, którego charakterystyki przystosowane są do przedmiotu pomiarów. Gdy pomiary służą kontroli skalowanie bezwzględne nie jest konieczne, pod warunkiem że przyrząd nie jest zbyt stary.</a:t>
            </a:r>
          </a:p>
          <a:p>
            <a:pPr eaLnBrk="1" hangingPunct="1">
              <a:defRPr/>
            </a:pPr>
            <a:r>
              <a:rPr lang="pl-PL" sz="2800"/>
              <a:t>Należy zwrócić uwagę na wysokość i orientację głowicy fotometrycznej oraz stworzyć siatkę pomiarową.</a:t>
            </a:r>
          </a:p>
        </p:txBody>
      </p:sp>
      <p:sp>
        <p:nvSpPr>
          <p:cNvPr id="2" name="Symbol zastępczy numeru slajdu 1">
            <a:extLst>
              <a:ext uri="{FF2B5EF4-FFF2-40B4-BE49-F238E27FC236}">
                <a16:creationId xmlns:a16="http://schemas.microsoft.com/office/drawing/2014/main" id="{38F4CABD-32B3-4477-B5A8-A1551861DFCD}"/>
              </a:ext>
            </a:extLst>
          </p:cNvPr>
          <p:cNvSpPr>
            <a:spLocks noGrp="1"/>
          </p:cNvSpPr>
          <p:nvPr>
            <p:ph type="sldNum" sz="quarter" idx="12"/>
          </p:nvPr>
        </p:nvSpPr>
        <p:spPr/>
        <p:txBody>
          <a:bodyPr/>
          <a:lstStyle/>
          <a:p>
            <a:pPr>
              <a:defRPr/>
            </a:pPr>
            <a:fld id="{803AC53C-2168-42BF-AB0F-03CDFA9B453A}" type="slidenum">
              <a:rPr lang="pl-PL" altLang="pl-PL"/>
              <a:pPr>
                <a:defRPr/>
              </a:pPr>
              <a:t>25</a:t>
            </a:fld>
            <a:endParaRPr lang="pl-PL" altLang="pl-PL"/>
          </a:p>
        </p:txBody>
      </p:sp>
      <p:pic>
        <p:nvPicPr>
          <p:cNvPr id="3" name="Dźwięk 2">
            <a:hlinkClick r:id="" action="ppaction://media"/>
            <a:extLst>
              <a:ext uri="{FF2B5EF4-FFF2-40B4-BE49-F238E27FC236}">
                <a16:creationId xmlns:a16="http://schemas.microsoft.com/office/drawing/2014/main" id="{9F08FAB4-7666-4D74-8140-7746C6820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61"/>
    </mc:Choice>
    <mc:Fallback>
      <p:transition spd="slow" advTm="29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5CEC4B84-CD0F-49DC-A7BB-68AD01F8E125}"/>
              </a:ext>
            </a:extLst>
          </p:cNvPr>
          <p:cNvSpPr>
            <a:spLocks noGrp="1" noChangeArrowheads="1"/>
          </p:cNvSpPr>
          <p:nvPr>
            <p:ph type="title"/>
          </p:nvPr>
        </p:nvSpPr>
        <p:spPr/>
        <p:txBody>
          <a:bodyPr/>
          <a:lstStyle/>
          <a:p>
            <a:pPr eaLnBrk="1" hangingPunct="1">
              <a:defRPr/>
            </a:pPr>
            <a:r>
              <a:rPr lang="pl-PL" b="1"/>
              <a:t>POMIAR LUMIANCJI</a:t>
            </a:r>
          </a:p>
        </p:txBody>
      </p:sp>
      <p:sp>
        <p:nvSpPr>
          <p:cNvPr id="90115" name="Rectangle 3">
            <a:extLst>
              <a:ext uri="{FF2B5EF4-FFF2-40B4-BE49-F238E27FC236}">
                <a16:creationId xmlns:a16="http://schemas.microsoft.com/office/drawing/2014/main" id="{43B84C62-E963-499B-89B3-86A92949E57F}"/>
              </a:ext>
            </a:extLst>
          </p:cNvPr>
          <p:cNvSpPr>
            <a:spLocks noGrp="1" noChangeArrowheads="1"/>
          </p:cNvSpPr>
          <p:nvPr>
            <p:ph type="body" idx="1"/>
          </p:nvPr>
        </p:nvSpPr>
        <p:spPr/>
        <p:txBody>
          <a:bodyPr/>
          <a:lstStyle/>
          <a:p>
            <a:pPr eaLnBrk="1" hangingPunct="1">
              <a:defRPr/>
            </a:pPr>
            <a:r>
              <a:rPr lang="pl-PL"/>
              <a:t>Luminację drogi należy mierzyć wzorcowanym miernikiem luminacji mającym charakterystyki przystosowane do tego celu</a:t>
            </a:r>
          </a:p>
        </p:txBody>
      </p:sp>
      <p:sp>
        <p:nvSpPr>
          <p:cNvPr id="2" name="Symbol zastępczy numeru slajdu 1">
            <a:extLst>
              <a:ext uri="{FF2B5EF4-FFF2-40B4-BE49-F238E27FC236}">
                <a16:creationId xmlns:a16="http://schemas.microsoft.com/office/drawing/2014/main" id="{D2AAA960-397C-4A63-A5CB-85A897907F2A}"/>
              </a:ext>
            </a:extLst>
          </p:cNvPr>
          <p:cNvSpPr>
            <a:spLocks noGrp="1"/>
          </p:cNvSpPr>
          <p:nvPr>
            <p:ph type="sldNum" sz="quarter" idx="12"/>
          </p:nvPr>
        </p:nvSpPr>
        <p:spPr/>
        <p:txBody>
          <a:bodyPr/>
          <a:lstStyle/>
          <a:p>
            <a:pPr>
              <a:defRPr/>
            </a:pPr>
            <a:fld id="{3EB4542D-2481-453A-8711-182BD0259B8F}" type="slidenum">
              <a:rPr lang="pl-PL" altLang="pl-PL"/>
              <a:pPr>
                <a:defRPr/>
              </a:pPr>
              <a:t>26</a:t>
            </a:fld>
            <a:endParaRPr lang="pl-PL" altLang="pl-PL"/>
          </a:p>
        </p:txBody>
      </p:sp>
      <p:pic>
        <p:nvPicPr>
          <p:cNvPr id="3" name="Dźwięk 2">
            <a:hlinkClick r:id="" action="ppaction://media"/>
            <a:extLst>
              <a:ext uri="{FF2B5EF4-FFF2-40B4-BE49-F238E27FC236}">
                <a16:creationId xmlns:a16="http://schemas.microsoft.com/office/drawing/2014/main" id="{A8E925CD-5BB6-4AA4-9431-5D8954EE84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10"/>
    </mc:Choice>
    <mc:Fallback>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DAF99A79-E530-404A-BBB0-E74E7313BFDD}"/>
              </a:ext>
            </a:extLst>
          </p:cNvPr>
          <p:cNvSpPr txBox="1">
            <a:spLocks noChangeArrowheads="1"/>
          </p:cNvSpPr>
          <p:nvPr/>
        </p:nvSpPr>
        <p:spPr bwMode="auto">
          <a:xfrm>
            <a:off x="4572000" y="3284538"/>
            <a:ext cx="331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3187" name="Rectangle 3">
            <a:extLst>
              <a:ext uri="{FF2B5EF4-FFF2-40B4-BE49-F238E27FC236}">
                <a16:creationId xmlns:a16="http://schemas.microsoft.com/office/drawing/2014/main" id="{F58ABFBE-BD1C-4D31-B5A2-F65FE49D0187}"/>
              </a:ext>
            </a:extLst>
          </p:cNvPr>
          <p:cNvSpPr>
            <a:spLocks noChangeArrowheads="1"/>
          </p:cNvSpPr>
          <p:nvPr/>
        </p:nvSpPr>
        <p:spPr bwMode="auto">
          <a:xfrm>
            <a:off x="179388" y="836613"/>
            <a:ext cx="8964612" cy="602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400">
              <a:solidFill>
                <a:schemeClr val="tx2"/>
              </a:solidFill>
            </a:endParaRPr>
          </a:p>
        </p:txBody>
      </p:sp>
      <p:sp>
        <p:nvSpPr>
          <p:cNvPr id="93188" name="Rectangle 4">
            <a:extLst>
              <a:ext uri="{FF2B5EF4-FFF2-40B4-BE49-F238E27FC236}">
                <a16:creationId xmlns:a16="http://schemas.microsoft.com/office/drawing/2014/main" id="{7F502DC9-2105-4093-AFA0-A977B54BE7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3189" name="Rectangle 7">
            <a:extLst>
              <a:ext uri="{FF2B5EF4-FFF2-40B4-BE49-F238E27FC236}">
                <a16:creationId xmlns:a16="http://schemas.microsoft.com/office/drawing/2014/main" id="{4BBA8895-AE64-4050-9F85-837923095DDE}"/>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3190" name="Rectangle 9">
            <a:extLst>
              <a:ext uri="{FF2B5EF4-FFF2-40B4-BE49-F238E27FC236}">
                <a16:creationId xmlns:a16="http://schemas.microsoft.com/office/drawing/2014/main" id="{1588D624-9A42-4397-B64B-C66FA78FA9B1}"/>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26637" name="Rectangle 13">
            <a:extLst>
              <a:ext uri="{FF2B5EF4-FFF2-40B4-BE49-F238E27FC236}">
                <a16:creationId xmlns:a16="http://schemas.microsoft.com/office/drawing/2014/main" id="{FFFD3EA7-ADB7-4D0F-91AF-F38739761B1C}"/>
              </a:ext>
            </a:extLst>
          </p:cNvPr>
          <p:cNvSpPr>
            <a:spLocks noChangeArrowheads="1"/>
          </p:cNvSpPr>
          <p:nvPr/>
        </p:nvSpPr>
        <p:spPr bwMode="auto">
          <a:xfrm>
            <a:off x="457200" y="274638"/>
            <a:ext cx="8229600" cy="1143000"/>
          </a:xfrm>
          <a:prstGeom prst="rect">
            <a:avLst/>
          </a:prstGeom>
          <a:noFill/>
          <a:ln>
            <a:noFill/>
          </a:ln>
          <a:effectLst/>
        </p:spPr>
        <p:txBody>
          <a:bodyPr anchor="ctr"/>
          <a:lstStyle/>
          <a:p>
            <a:pPr algn="ctr" eaLnBrk="1" hangingPunct="1">
              <a:defRPr/>
            </a:pPr>
            <a:r>
              <a:rPr lang="pl-PL" sz="4400">
                <a:solidFill>
                  <a:schemeClr val="tx2"/>
                </a:solidFill>
                <a:effectLst>
                  <a:outerShdw blurRad="38100" dist="38100" dir="2700000" algn="tl">
                    <a:srgbClr val="000000"/>
                  </a:outerShdw>
                </a:effectLst>
              </a:rPr>
              <a:t>Urządzenia pomiarowe</a:t>
            </a:r>
          </a:p>
        </p:txBody>
      </p:sp>
      <p:sp>
        <p:nvSpPr>
          <p:cNvPr id="26638" name="Rectangle 14">
            <a:extLst>
              <a:ext uri="{FF2B5EF4-FFF2-40B4-BE49-F238E27FC236}">
                <a16:creationId xmlns:a16="http://schemas.microsoft.com/office/drawing/2014/main" id="{1CB5F2D2-1B83-4531-9C69-EA2A63B5D9BC}"/>
              </a:ext>
            </a:extLst>
          </p:cNvPr>
          <p:cNvSpPr>
            <a:spLocks noChangeArrowheads="1"/>
          </p:cNvSpPr>
          <p:nvPr/>
        </p:nvSpPr>
        <p:spPr bwMode="auto">
          <a:xfrm>
            <a:off x="457200" y="1600200"/>
            <a:ext cx="8229600" cy="4525963"/>
          </a:xfrm>
          <a:prstGeom prst="rect">
            <a:avLst/>
          </a:prstGeom>
          <a:noFill/>
          <a:ln>
            <a:noFill/>
          </a:ln>
          <a:effectLst/>
        </p:spPr>
        <p:txBody>
          <a:bodyPr/>
          <a:lstStyle/>
          <a:p>
            <a:pPr marL="342900" indent="-342900" eaLnBrk="1" hangingPunct="1">
              <a:spcBef>
                <a:spcPct val="20000"/>
              </a:spcBef>
              <a:buClr>
                <a:srgbClr val="F83C28"/>
              </a:buClr>
              <a:buSzPct val="65000"/>
              <a:buFont typeface="Wingdings" pitchFamily="2" charset="2"/>
              <a:buChar char="Ø"/>
              <a:defRPr/>
            </a:pPr>
            <a:r>
              <a:rPr lang="pl-PL" sz="2400">
                <a:effectLst>
                  <a:outerShdw blurRad="38100" dist="38100" dir="2700000" algn="tl">
                    <a:srgbClr val="000000"/>
                  </a:outerShdw>
                </a:effectLst>
              </a:rPr>
              <a:t>Cyfrowy, wielozakresowy miernik luminancji L1009 (LMT)</a:t>
            </a:r>
          </a:p>
        </p:txBody>
      </p:sp>
      <p:pic>
        <p:nvPicPr>
          <p:cNvPr id="93193" name="Picture 15" descr="Aparatura-PP 007-800">
            <a:extLst>
              <a:ext uri="{FF2B5EF4-FFF2-40B4-BE49-F238E27FC236}">
                <a16:creationId xmlns:a16="http://schemas.microsoft.com/office/drawing/2014/main" id="{DE86C941-CE82-4880-B755-9F90F8CB3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565400"/>
            <a:ext cx="43195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4480EEA3-15FF-476F-A720-F130F16123B4}"/>
              </a:ext>
            </a:extLst>
          </p:cNvPr>
          <p:cNvSpPr>
            <a:spLocks noGrp="1"/>
          </p:cNvSpPr>
          <p:nvPr>
            <p:ph type="sldNum" sz="quarter" idx="12"/>
          </p:nvPr>
        </p:nvSpPr>
        <p:spPr/>
        <p:txBody>
          <a:bodyPr/>
          <a:lstStyle/>
          <a:p>
            <a:pPr>
              <a:defRPr/>
            </a:pPr>
            <a:fld id="{045240F5-0239-4B13-94AA-122E023710D4}" type="slidenum">
              <a:rPr lang="pl-PL" altLang="pl-PL"/>
              <a:pPr>
                <a:defRPr/>
              </a:pPr>
              <a:t>27</a:t>
            </a:fld>
            <a:endParaRPr lang="pl-PL" altLang="pl-PL"/>
          </a:p>
        </p:txBody>
      </p:sp>
      <p:pic>
        <p:nvPicPr>
          <p:cNvPr id="3" name="Dźwięk 2">
            <a:hlinkClick r:id="" action="ppaction://media"/>
            <a:extLst>
              <a:ext uri="{FF2B5EF4-FFF2-40B4-BE49-F238E27FC236}">
                <a16:creationId xmlns:a16="http://schemas.microsoft.com/office/drawing/2014/main" id="{7E22396B-386B-4ECC-A05B-D73BD9CAA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82"/>
    </mc:Choice>
    <mc:Fallback>
      <p:transition spd="slow" advTm="2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B435EB68-13C4-4098-B6C2-A7D6A8222BE4}"/>
              </a:ext>
            </a:extLst>
          </p:cNvPr>
          <p:cNvSpPr txBox="1">
            <a:spLocks noChangeArrowheads="1"/>
          </p:cNvSpPr>
          <p:nvPr/>
        </p:nvSpPr>
        <p:spPr bwMode="auto">
          <a:xfrm>
            <a:off x="4572000" y="3284538"/>
            <a:ext cx="331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4211" name="Rectangle 3">
            <a:extLst>
              <a:ext uri="{FF2B5EF4-FFF2-40B4-BE49-F238E27FC236}">
                <a16:creationId xmlns:a16="http://schemas.microsoft.com/office/drawing/2014/main" id="{C339917E-B4CA-4AB7-AB79-3123A0A6DDCC}"/>
              </a:ext>
            </a:extLst>
          </p:cNvPr>
          <p:cNvSpPr>
            <a:spLocks noChangeArrowheads="1"/>
          </p:cNvSpPr>
          <p:nvPr/>
        </p:nvSpPr>
        <p:spPr bwMode="auto">
          <a:xfrm>
            <a:off x="179388" y="836613"/>
            <a:ext cx="8964612" cy="602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400">
              <a:solidFill>
                <a:schemeClr val="tx2"/>
              </a:solidFill>
            </a:endParaRPr>
          </a:p>
        </p:txBody>
      </p:sp>
      <p:sp>
        <p:nvSpPr>
          <p:cNvPr id="94212" name="Rectangle 4">
            <a:extLst>
              <a:ext uri="{FF2B5EF4-FFF2-40B4-BE49-F238E27FC236}">
                <a16:creationId xmlns:a16="http://schemas.microsoft.com/office/drawing/2014/main" id="{39C663B7-FB79-4020-9863-9B0ECE45C9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4213" name="Rectangle 5">
            <a:extLst>
              <a:ext uri="{FF2B5EF4-FFF2-40B4-BE49-F238E27FC236}">
                <a16:creationId xmlns:a16="http://schemas.microsoft.com/office/drawing/2014/main" id="{73F059FE-EC82-4DF4-A7DD-CC64D0D1EBA6}"/>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4214" name="Rectangle 6">
            <a:extLst>
              <a:ext uri="{FF2B5EF4-FFF2-40B4-BE49-F238E27FC236}">
                <a16:creationId xmlns:a16="http://schemas.microsoft.com/office/drawing/2014/main" id="{26866262-006D-4207-9262-33DB5D117B0F}"/>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27655" name="Rectangle 7">
            <a:extLst>
              <a:ext uri="{FF2B5EF4-FFF2-40B4-BE49-F238E27FC236}">
                <a16:creationId xmlns:a16="http://schemas.microsoft.com/office/drawing/2014/main" id="{98C2B3F7-F1FE-44EA-BD5C-15CCACC2B967}"/>
              </a:ext>
            </a:extLst>
          </p:cNvPr>
          <p:cNvSpPr>
            <a:spLocks noChangeArrowheads="1"/>
          </p:cNvSpPr>
          <p:nvPr/>
        </p:nvSpPr>
        <p:spPr bwMode="auto">
          <a:xfrm>
            <a:off x="457200" y="274638"/>
            <a:ext cx="8229600" cy="1143000"/>
          </a:xfrm>
          <a:prstGeom prst="rect">
            <a:avLst/>
          </a:prstGeom>
          <a:noFill/>
          <a:ln>
            <a:noFill/>
          </a:ln>
          <a:effectLst/>
        </p:spPr>
        <p:txBody>
          <a:bodyPr anchor="ctr"/>
          <a:lstStyle/>
          <a:p>
            <a:pPr algn="ctr" eaLnBrk="1" hangingPunct="1">
              <a:defRPr/>
            </a:pPr>
            <a:r>
              <a:rPr lang="pl-PL" sz="4400">
                <a:solidFill>
                  <a:schemeClr val="tx2"/>
                </a:solidFill>
                <a:effectLst>
                  <a:outerShdw blurRad="38100" dist="38100" dir="2700000" algn="tl">
                    <a:srgbClr val="000000"/>
                  </a:outerShdw>
                </a:effectLst>
              </a:rPr>
              <a:t>Urządzenia pomiarowe</a:t>
            </a:r>
          </a:p>
        </p:txBody>
      </p:sp>
      <p:sp>
        <p:nvSpPr>
          <p:cNvPr id="27656" name="Rectangle 8">
            <a:extLst>
              <a:ext uri="{FF2B5EF4-FFF2-40B4-BE49-F238E27FC236}">
                <a16:creationId xmlns:a16="http://schemas.microsoft.com/office/drawing/2014/main" id="{00E7034A-D7A9-4939-8C92-9469C47013E0}"/>
              </a:ext>
            </a:extLst>
          </p:cNvPr>
          <p:cNvSpPr>
            <a:spLocks noChangeArrowheads="1"/>
          </p:cNvSpPr>
          <p:nvPr/>
        </p:nvSpPr>
        <p:spPr bwMode="auto">
          <a:xfrm>
            <a:off x="457200" y="1600200"/>
            <a:ext cx="8229600" cy="4525963"/>
          </a:xfrm>
          <a:prstGeom prst="rect">
            <a:avLst/>
          </a:prstGeom>
          <a:noFill/>
          <a:ln>
            <a:noFill/>
          </a:ln>
          <a:effectLst/>
        </p:spPr>
        <p:txBody>
          <a:bodyPr/>
          <a:lstStyle/>
          <a:p>
            <a:pPr marL="342900" indent="-342900" eaLnBrk="1" hangingPunct="1">
              <a:spcBef>
                <a:spcPct val="20000"/>
              </a:spcBef>
              <a:buClr>
                <a:srgbClr val="F83C28"/>
              </a:buClr>
              <a:buSzPct val="65000"/>
              <a:buFont typeface="Wingdings" pitchFamily="2" charset="2"/>
              <a:buChar char="Ø"/>
              <a:defRPr/>
            </a:pPr>
            <a:r>
              <a:rPr lang="pl-PL" sz="2400">
                <a:effectLst>
                  <a:outerShdw blurRad="38100" dist="38100" dir="2700000" algn="tl">
                    <a:srgbClr val="000000"/>
                  </a:outerShdw>
                </a:effectLst>
              </a:rPr>
              <a:t>Punktowy miernik luminancji LS-110 </a:t>
            </a:r>
          </a:p>
        </p:txBody>
      </p:sp>
      <p:pic>
        <p:nvPicPr>
          <p:cNvPr id="94217" name="Picture 11" descr="foto_prod">
            <a:extLst>
              <a:ext uri="{FF2B5EF4-FFF2-40B4-BE49-F238E27FC236}">
                <a16:creationId xmlns:a16="http://schemas.microsoft.com/office/drawing/2014/main" id="{039D72C1-24BA-4A45-9F01-D969CB83D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349500"/>
            <a:ext cx="27495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AF972C92-C744-43B4-8B8C-9B475AB0B503}"/>
              </a:ext>
            </a:extLst>
          </p:cNvPr>
          <p:cNvSpPr>
            <a:spLocks noGrp="1"/>
          </p:cNvSpPr>
          <p:nvPr>
            <p:ph type="sldNum" sz="quarter" idx="12"/>
          </p:nvPr>
        </p:nvSpPr>
        <p:spPr/>
        <p:txBody>
          <a:bodyPr/>
          <a:lstStyle/>
          <a:p>
            <a:pPr>
              <a:defRPr/>
            </a:pPr>
            <a:fld id="{CE863FCA-2F54-4E02-8991-F665CA715F48}" type="slidenum">
              <a:rPr lang="pl-PL" altLang="pl-PL"/>
              <a:pPr>
                <a:defRPr/>
              </a:pPr>
              <a:t>28</a:t>
            </a:fld>
            <a:endParaRPr lang="pl-PL" altLang="pl-PL"/>
          </a:p>
        </p:txBody>
      </p:sp>
      <p:pic>
        <p:nvPicPr>
          <p:cNvPr id="3" name="Dźwięk 2">
            <a:hlinkClick r:id="" action="ppaction://media"/>
            <a:extLst>
              <a:ext uri="{FF2B5EF4-FFF2-40B4-BE49-F238E27FC236}">
                <a16:creationId xmlns:a16="http://schemas.microsoft.com/office/drawing/2014/main" id="{C81AAC28-8117-4064-9BE4-0C8F9F518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92"/>
    </mc:Choice>
    <mc:Fallback>
      <p:transition spd="slow" advTm="2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4C520E1C-247E-419A-9735-C134EB0895E5}"/>
              </a:ext>
            </a:extLst>
          </p:cNvPr>
          <p:cNvSpPr txBox="1">
            <a:spLocks noChangeArrowheads="1"/>
          </p:cNvSpPr>
          <p:nvPr/>
        </p:nvSpPr>
        <p:spPr bwMode="auto">
          <a:xfrm>
            <a:off x="4572000" y="3284538"/>
            <a:ext cx="331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5235" name="Rectangle 4">
            <a:extLst>
              <a:ext uri="{FF2B5EF4-FFF2-40B4-BE49-F238E27FC236}">
                <a16:creationId xmlns:a16="http://schemas.microsoft.com/office/drawing/2014/main" id="{EFCD5B5D-C5F3-40A5-879F-33C0173CD4D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5236" name="Rectangle 5">
            <a:extLst>
              <a:ext uri="{FF2B5EF4-FFF2-40B4-BE49-F238E27FC236}">
                <a16:creationId xmlns:a16="http://schemas.microsoft.com/office/drawing/2014/main" id="{DEF34F66-9975-43EF-A252-DFE0592BBB96}"/>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95237" name="Rectangle 6">
            <a:extLst>
              <a:ext uri="{FF2B5EF4-FFF2-40B4-BE49-F238E27FC236}">
                <a16:creationId xmlns:a16="http://schemas.microsoft.com/office/drawing/2014/main" id="{2983EBE3-080E-4FE8-806C-E6E6B8B1D3E6}"/>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pl-PL" altLang="pl-PL" sz="1800"/>
          </a:p>
        </p:txBody>
      </p:sp>
      <p:sp>
        <p:nvSpPr>
          <p:cNvPr id="28679" name="Rectangle 7">
            <a:extLst>
              <a:ext uri="{FF2B5EF4-FFF2-40B4-BE49-F238E27FC236}">
                <a16:creationId xmlns:a16="http://schemas.microsoft.com/office/drawing/2014/main" id="{04AA7E20-B39F-4420-8F1E-688162D23E32}"/>
              </a:ext>
            </a:extLst>
          </p:cNvPr>
          <p:cNvSpPr>
            <a:spLocks noChangeArrowheads="1"/>
          </p:cNvSpPr>
          <p:nvPr/>
        </p:nvSpPr>
        <p:spPr bwMode="auto">
          <a:xfrm>
            <a:off x="457200" y="274638"/>
            <a:ext cx="8229600" cy="1143000"/>
          </a:xfrm>
          <a:prstGeom prst="rect">
            <a:avLst/>
          </a:prstGeom>
          <a:noFill/>
          <a:ln>
            <a:noFill/>
          </a:ln>
          <a:effectLst/>
        </p:spPr>
        <p:txBody>
          <a:bodyPr anchor="ctr"/>
          <a:lstStyle/>
          <a:p>
            <a:pPr algn="ctr" eaLnBrk="1" hangingPunct="1">
              <a:defRPr/>
            </a:pPr>
            <a:r>
              <a:rPr lang="pl-PL" sz="4400">
                <a:solidFill>
                  <a:schemeClr val="tx2"/>
                </a:solidFill>
                <a:effectLst>
                  <a:outerShdw blurRad="38100" dist="38100" dir="2700000" algn="tl">
                    <a:srgbClr val="000000"/>
                  </a:outerShdw>
                </a:effectLst>
              </a:rPr>
              <a:t>Urządzenia pomiarowe</a:t>
            </a:r>
          </a:p>
        </p:txBody>
      </p:sp>
      <p:sp>
        <p:nvSpPr>
          <p:cNvPr id="28680" name="Rectangle 8">
            <a:extLst>
              <a:ext uri="{FF2B5EF4-FFF2-40B4-BE49-F238E27FC236}">
                <a16:creationId xmlns:a16="http://schemas.microsoft.com/office/drawing/2014/main" id="{88C00242-5632-46AB-8D1F-B6995674A205}"/>
              </a:ext>
            </a:extLst>
          </p:cNvPr>
          <p:cNvSpPr>
            <a:spLocks noChangeArrowheads="1"/>
          </p:cNvSpPr>
          <p:nvPr/>
        </p:nvSpPr>
        <p:spPr bwMode="auto">
          <a:xfrm>
            <a:off x="457200" y="1600200"/>
            <a:ext cx="8229600" cy="4525963"/>
          </a:xfrm>
          <a:prstGeom prst="rect">
            <a:avLst/>
          </a:prstGeom>
          <a:noFill/>
          <a:ln>
            <a:noFill/>
          </a:ln>
          <a:effectLst/>
        </p:spPr>
        <p:txBody>
          <a:bodyPr/>
          <a:lstStyle/>
          <a:p>
            <a:pPr marL="342900" indent="-342900" eaLnBrk="1" hangingPunct="1">
              <a:spcBef>
                <a:spcPct val="20000"/>
              </a:spcBef>
              <a:buClr>
                <a:srgbClr val="F83C28"/>
              </a:buClr>
              <a:buSzPct val="65000"/>
              <a:buFont typeface="Wingdings" pitchFamily="2" charset="2"/>
              <a:buChar char="Ø"/>
              <a:defRPr/>
            </a:pPr>
            <a:r>
              <a:rPr lang="pl-PL" sz="2400">
                <a:effectLst>
                  <a:outerShdw blurRad="38100" dist="38100" dir="2700000" algn="tl">
                    <a:srgbClr val="000000"/>
                  </a:outerShdw>
                </a:effectLst>
              </a:rPr>
              <a:t>Przystawka PL1.RF-100 do luksomierza L-100 (SONOPRAN)</a:t>
            </a:r>
          </a:p>
          <a:p>
            <a:pPr marL="342900" indent="-342900" eaLnBrk="1" hangingPunct="1">
              <a:spcBef>
                <a:spcPct val="20000"/>
              </a:spcBef>
              <a:buClr>
                <a:srgbClr val="F83C28"/>
              </a:buClr>
              <a:buSzPct val="65000"/>
              <a:buFont typeface="Wingdings" pitchFamily="2" charset="2"/>
              <a:buNone/>
              <a:defRPr/>
            </a:pPr>
            <a:endParaRPr lang="pl-PL" sz="3200">
              <a:effectLst>
                <a:outerShdw blurRad="38100" dist="38100" dir="2700000" algn="tl">
                  <a:srgbClr val="000000"/>
                </a:outerShdw>
              </a:effectLst>
            </a:endParaRPr>
          </a:p>
        </p:txBody>
      </p:sp>
      <p:pic>
        <p:nvPicPr>
          <p:cNvPr id="95240" name="Picture 11" descr="przyst_lum">
            <a:extLst>
              <a:ext uri="{FF2B5EF4-FFF2-40B4-BE49-F238E27FC236}">
                <a16:creationId xmlns:a16="http://schemas.microsoft.com/office/drawing/2014/main" id="{39D22CCF-5844-4C4A-A295-21176521B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133600"/>
            <a:ext cx="27908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13" descr="l_100_small">
            <a:extLst>
              <a:ext uri="{FF2B5EF4-FFF2-40B4-BE49-F238E27FC236}">
                <a16:creationId xmlns:a16="http://schemas.microsoft.com/office/drawing/2014/main" id="{4CB84288-3160-441B-A46D-58B98D04A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781300"/>
            <a:ext cx="14573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CF6C11E7-D461-4947-8E53-0933FB118C65}"/>
              </a:ext>
            </a:extLst>
          </p:cNvPr>
          <p:cNvSpPr>
            <a:spLocks noGrp="1"/>
          </p:cNvSpPr>
          <p:nvPr>
            <p:ph type="sldNum" sz="quarter" idx="12"/>
          </p:nvPr>
        </p:nvSpPr>
        <p:spPr/>
        <p:txBody>
          <a:bodyPr/>
          <a:lstStyle/>
          <a:p>
            <a:pPr>
              <a:defRPr/>
            </a:pPr>
            <a:fld id="{AADD99D0-551B-48E9-87C0-AA6318E1B88E}" type="slidenum">
              <a:rPr lang="pl-PL" altLang="pl-PL"/>
              <a:pPr>
                <a:defRPr/>
              </a:pPr>
              <a:t>29</a:t>
            </a:fld>
            <a:endParaRPr lang="pl-PL" altLang="pl-PL"/>
          </a:p>
        </p:txBody>
      </p:sp>
      <p:pic>
        <p:nvPicPr>
          <p:cNvPr id="3" name="Dźwięk 2">
            <a:hlinkClick r:id="" action="ppaction://media"/>
            <a:extLst>
              <a:ext uri="{FF2B5EF4-FFF2-40B4-BE49-F238E27FC236}">
                <a16:creationId xmlns:a16="http://schemas.microsoft.com/office/drawing/2014/main" id="{F4D09B0B-E9F0-4313-AEB6-F06C1C262F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31"/>
    </mc:Choice>
    <mc:Fallback>
      <p:transition spd="slow" advTm="2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ole tekstowe 4">
            <a:extLst>
              <a:ext uri="{FF2B5EF4-FFF2-40B4-BE49-F238E27FC236}">
                <a16:creationId xmlns:a16="http://schemas.microsoft.com/office/drawing/2014/main" id="{F92CFE19-5F4E-425C-95A7-696983F10085}"/>
              </a:ext>
            </a:extLst>
          </p:cNvPr>
          <p:cNvSpPr txBox="1">
            <a:spLocks noChangeArrowheads="1"/>
          </p:cNvSpPr>
          <p:nvPr/>
        </p:nvSpPr>
        <p:spPr bwMode="auto">
          <a:xfrm>
            <a:off x="23813" y="1052513"/>
            <a:ext cx="655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r>
              <a:rPr lang="pl-PL" altLang="pl-PL">
                <a:solidFill>
                  <a:schemeClr val="tx1"/>
                </a:solidFill>
              </a:rPr>
              <a:t>PROJEKTOWANIE</a:t>
            </a:r>
          </a:p>
        </p:txBody>
      </p:sp>
      <p:graphicFrame>
        <p:nvGraphicFramePr>
          <p:cNvPr id="11267" name="Obiekt 1">
            <a:extLst>
              <a:ext uri="{FF2B5EF4-FFF2-40B4-BE49-F238E27FC236}">
                <a16:creationId xmlns:a16="http://schemas.microsoft.com/office/drawing/2014/main" id="{10A9104C-00F8-4BCA-925F-FCF0897F5234}"/>
              </a:ext>
            </a:extLst>
          </p:cNvPr>
          <p:cNvGraphicFramePr>
            <a:graphicFrameLocks noChangeAspect="1"/>
          </p:cNvGraphicFramePr>
          <p:nvPr/>
        </p:nvGraphicFramePr>
        <p:xfrm>
          <a:off x="250825" y="2133600"/>
          <a:ext cx="3657600" cy="3495675"/>
        </p:xfrm>
        <a:graphic>
          <a:graphicData uri="http://schemas.openxmlformats.org/presentationml/2006/ole">
            <mc:AlternateContent xmlns:mc="http://schemas.openxmlformats.org/markup-compatibility/2006">
              <mc:Choice xmlns:v="urn:schemas-microsoft-com:vml" Requires="v">
                <p:oleObj spid="_x0000_s35844" name="Fotografia Photo Editor" r:id="rId5" imgW="14738357" imgH="14090601" progId="MSPhotoEd.3">
                  <p:embed/>
                </p:oleObj>
              </mc:Choice>
              <mc:Fallback>
                <p:oleObj name="Fotografia Photo Editor" r:id="rId5" imgW="14738357" imgH="14090601" progId="MSPhotoEd.3">
                  <p:embed/>
                  <p:pic>
                    <p:nvPicPr>
                      <p:cNvPr id="11267" name="Obiekt 1">
                        <a:extLst>
                          <a:ext uri="{FF2B5EF4-FFF2-40B4-BE49-F238E27FC236}">
                            <a16:creationId xmlns:a16="http://schemas.microsoft.com/office/drawing/2014/main" id="{10A9104C-00F8-4BCA-925F-FCF0897F5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133600"/>
                        <a:ext cx="36576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8" name="Picture 2" descr="D:\Documenti\Immagini\Rozzanostelvio\rozzano---stelvio-087.jpg">
            <a:extLst>
              <a:ext uri="{FF2B5EF4-FFF2-40B4-BE49-F238E27FC236}">
                <a16:creationId xmlns:a16="http://schemas.microsoft.com/office/drawing/2014/main" id="{5CDF48AA-49E0-4241-9E0F-929505A1C4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9413" y="1027113"/>
            <a:ext cx="47688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7F1208DA-F5FB-499B-A37F-3CB33C025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9413" y="4005263"/>
            <a:ext cx="49037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780CB58D-C898-48CA-8E18-57B49D5F34DD}"/>
              </a:ext>
            </a:extLst>
          </p:cNvPr>
          <p:cNvSpPr>
            <a:spLocks noGrp="1"/>
          </p:cNvSpPr>
          <p:nvPr>
            <p:ph type="sldNum" sz="quarter" idx="12"/>
          </p:nvPr>
        </p:nvSpPr>
        <p:spPr/>
        <p:txBody>
          <a:bodyPr/>
          <a:lstStyle/>
          <a:p>
            <a:fld id="{0A6B0B2F-09E3-4E45-BE82-29F9498C4F9C}" type="slidenum">
              <a:rPr lang="pl-PL" altLang="pl-PL" smtClean="0"/>
              <a:pPr/>
              <a:t>3</a:t>
            </a:fld>
            <a:endParaRPr lang="pl-PL" altLang="pl-PL"/>
          </a:p>
        </p:txBody>
      </p:sp>
      <p:pic>
        <p:nvPicPr>
          <p:cNvPr id="3" name="Dźwięk 2">
            <a:hlinkClick r:id="" action="ppaction://media"/>
            <a:extLst>
              <a:ext uri="{FF2B5EF4-FFF2-40B4-BE49-F238E27FC236}">
                <a16:creationId xmlns:a16="http://schemas.microsoft.com/office/drawing/2014/main" id="{ED335185-4015-4FA7-9C28-4AB9C4BA2E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81070"/>
    </mc:Choice>
    <mc:Fallback>
      <p:transition spd="slow" advClick="0" advTm="8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a:extLst>
              <a:ext uri="{FF2B5EF4-FFF2-40B4-BE49-F238E27FC236}">
                <a16:creationId xmlns:a16="http://schemas.microsoft.com/office/drawing/2014/main" id="{70600358-FE97-4D94-A273-DB79CBE0DCBE}"/>
              </a:ext>
            </a:extLst>
          </p:cNvPr>
          <p:cNvSpPr txBox="1">
            <a:spLocks noChangeArrowheads="1"/>
          </p:cNvSpPr>
          <p:nvPr/>
        </p:nvSpPr>
        <p:spPr bwMode="auto">
          <a:xfrm>
            <a:off x="428625" y="428625"/>
            <a:ext cx="8064500" cy="6048375"/>
          </a:xfrm>
          <a:prstGeom prst="rect">
            <a:avLst/>
          </a:prstGeom>
          <a:noFill/>
          <a:ln w="9525">
            <a:noFill/>
            <a:miter lim="800000"/>
            <a:headEnd/>
            <a:tailEnd/>
          </a:ln>
          <a:effectLst/>
        </p:spPr>
        <p:txBody>
          <a:bodyPr>
            <a:spAutoFit/>
          </a:bodyPr>
          <a:lstStyle/>
          <a:p>
            <a:pPr algn="ctr" eaLnBrk="1" hangingPunct="1">
              <a:spcBef>
                <a:spcPct val="50000"/>
              </a:spcBef>
              <a:defRPr/>
            </a:pPr>
            <a:r>
              <a:rPr lang="pl-PL" b="1" dirty="0">
                <a:latin typeface="Arial" charset="0"/>
              </a:rPr>
              <a:t>TERMINY I DEFINICJE</a:t>
            </a:r>
          </a:p>
          <a:p>
            <a:pPr marL="342900" indent="-342900" eaLnBrk="1" hangingPunct="1">
              <a:spcBef>
                <a:spcPct val="50000"/>
              </a:spcBef>
              <a:buFontTx/>
              <a:buAutoNum type="arabicPeriod"/>
              <a:defRPr/>
            </a:pPr>
            <a:r>
              <a:rPr lang="pl-PL" dirty="0">
                <a:latin typeface="Arial" charset="0"/>
              </a:rPr>
              <a:t>ŚREDNIA LUMINANCJA POWIERZCHNI DROGI (JEZDNI DROGI) (L¯)</a:t>
            </a:r>
          </a:p>
          <a:p>
            <a:pPr marL="342900" indent="-342900" eaLnBrk="1" hangingPunct="1">
              <a:spcBef>
                <a:spcPct val="50000"/>
              </a:spcBef>
              <a:defRPr/>
            </a:pPr>
            <a:r>
              <a:rPr lang="pl-PL" dirty="0">
                <a:latin typeface="Arial" charset="0"/>
              </a:rPr>
              <a:t>      uśredniona na jezdni luminancja powierzchni drogi</a:t>
            </a:r>
          </a:p>
          <a:p>
            <a:pPr marL="342900" indent="-342900" eaLnBrk="1" hangingPunct="1">
              <a:spcBef>
                <a:spcPct val="50000"/>
              </a:spcBef>
              <a:defRPr/>
            </a:pPr>
            <a:r>
              <a:rPr lang="pl-PL" dirty="0">
                <a:latin typeface="Arial" charset="0"/>
              </a:rPr>
              <a:t>2. RÓWNOMIERNOŚĆ WZDŁUŻNA (LUMINANCJI JEZDNI NA PASIE RUCHU ) stosunek najniższej do najwyższej luminancji powierzchni drogi, wyznaczonej wzdłuż linii biegnącej środkiem pasa ruchu </a:t>
            </a:r>
          </a:p>
          <a:p>
            <a:pPr marL="342900" indent="-342900" eaLnBrk="1" hangingPunct="1">
              <a:spcBef>
                <a:spcPct val="50000"/>
              </a:spcBef>
              <a:defRPr/>
            </a:pPr>
            <a:r>
              <a:rPr lang="pl-PL" dirty="0">
                <a:latin typeface="Arial" charset="0"/>
              </a:rPr>
              <a:t>3. RÓWNOMIERNOŚĆ WZDŁUŻNA (LUMINANCJI JEZDNI) (Ul) najniższa spośród wzdłużnych równomierności pasów ruchu jezdni </a:t>
            </a:r>
          </a:p>
          <a:p>
            <a:pPr marL="342900" indent="-342900" eaLnBrk="1" hangingPunct="1">
              <a:spcBef>
                <a:spcPct val="50000"/>
              </a:spcBef>
              <a:defRPr/>
            </a:pPr>
            <a:r>
              <a:rPr lang="pl-PL" dirty="0">
                <a:latin typeface="Arial" charset="0"/>
              </a:rPr>
              <a:t>4. PRZYROST WARTOŚCI PROGOWEJ KONTRASTU (Tl) miara utraty widoczności podczas olśnienia przeszkadzającego, jakie wywołują oprawy instalacji oświetlenia drogowego</a:t>
            </a:r>
          </a:p>
          <a:p>
            <a:pPr marL="342900" indent="-342900" eaLnBrk="1" hangingPunct="1">
              <a:spcBef>
                <a:spcPct val="50000"/>
              </a:spcBef>
              <a:defRPr/>
            </a:pPr>
            <a:r>
              <a:rPr lang="pl-PL" dirty="0">
                <a:latin typeface="Arial" charset="0"/>
              </a:rPr>
              <a:t>5. WSPÓŁCZYNNIK OŚWIETLENIA POBOCZY (OŚWIETLENIA JEZDNI DROGI) (SR) średnie natężenia oświetlenia na pasach poboczy bezpośrednio przyległych do zewnętrznej krawędzi jezdni w stosunku do średniego natężenia oświetlenia jezdni bezpośrednio przyległych do ich krawędzi </a:t>
            </a:r>
          </a:p>
          <a:p>
            <a:pPr marL="342900" indent="-342900" eaLnBrk="1" hangingPunct="1">
              <a:spcBef>
                <a:spcPct val="50000"/>
              </a:spcBef>
              <a:defRPr/>
            </a:pPr>
            <a:r>
              <a:rPr lang="pl-PL" dirty="0">
                <a:latin typeface="Arial" charset="0"/>
              </a:rPr>
              <a:t>6. ŚREDNIE NATĘŻENIE OŚWIETLENIA (NA POWIERZCHNI DROGI) (</a:t>
            </a:r>
            <a:r>
              <a:rPr lang="pl-PL" dirty="0" err="1">
                <a:latin typeface="Arial" charset="0"/>
              </a:rPr>
              <a:t>Ehs</a:t>
            </a:r>
            <a:r>
              <a:rPr lang="pl-PL" dirty="0">
                <a:latin typeface="Arial" charset="0"/>
              </a:rPr>
              <a:t>) uśrednione poziome natężenie oświetlenia na </a:t>
            </a:r>
            <a:r>
              <a:rPr lang="pl-PL" dirty="0" err="1">
                <a:latin typeface="Arial" charset="0"/>
              </a:rPr>
              <a:t>powierzchn</a:t>
            </a:r>
            <a:r>
              <a:rPr lang="pl-PL" dirty="0">
                <a:latin typeface="Arial" charset="0"/>
              </a:rPr>
              <a:t> </a:t>
            </a:r>
            <a:r>
              <a:rPr lang="pl-PL" dirty="0" err="1">
                <a:latin typeface="Arial" charset="0"/>
              </a:rPr>
              <a:t>idrogi</a:t>
            </a:r>
            <a:r>
              <a:rPr lang="pl-PL" dirty="0">
                <a:latin typeface="Arial" charset="0"/>
              </a:rPr>
              <a:t>  </a:t>
            </a:r>
          </a:p>
        </p:txBody>
      </p:sp>
      <p:sp>
        <p:nvSpPr>
          <p:cNvPr id="2" name="Symbol zastępczy numeru slajdu 1">
            <a:extLst>
              <a:ext uri="{FF2B5EF4-FFF2-40B4-BE49-F238E27FC236}">
                <a16:creationId xmlns:a16="http://schemas.microsoft.com/office/drawing/2014/main" id="{A95D87A6-2CB2-4149-A2E7-592E9B01BA98}"/>
              </a:ext>
            </a:extLst>
          </p:cNvPr>
          <p:cNvSpPr>
            <a:spLocks noGrp="1"/>
          </p:cNvSpPr>
          <p:nvPr>
            <p:ph type="sldNum" sz="quarter" idx="12"/>
          </p:nvPr>
        </p:nvSpPr>
        <p:spPr/>
        <p:txBody>
          <a:bodyPr/>
          <a:lstStyle/>
          <a:p>
            <a:pPr>
              <a:defRPr/>
            </a:pPr>
            <a:fld id="{0620FAC4-72AA-48A7-A243-AF6C4AEB18E1}" type="slidenum">
              <a:rPr lang="pl-PL" altLang="pl-PL"/>
              <a:pPr>
                <a:defRPr/>
              </a:pPr>
              <a:t>30</a:t>
            </a:fld>
            <a:endParaRPr lang="pl-PL" altLang="pl-PL"/>
          </a:p>
        </p:txBody>
      </p:sp>
      <p:pic>
        <p:nvPicPr>
          <p:cNvPr id="3" name="Dźwięk 2">
            <a:hlinkClick r:id="" action="ppaction://media"/>
            <a:extLst>
              <a:ext uri="{FF2B5EF4-FFF2-40B4-BE49-F238E27FC236}">
                <a16:creationId xmlns:a16="http://schemas.microsoft.com/office/drawing/2014/main" id="{1E8006E0-1C69-47D6-B0E4-AAE5ECD21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1023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BFF60498-EDA7-4704-8BB5-73F19C075759}"/>
              </a:ext>
            </a:extLst>
          </p:cNvPr>
          <p:cNvSpPr txBox="1">
            <a:spLocks noChangeArrowheads="1"/>
          </p:cNvSpPr>
          <p:nvPr/>
        </p:nvSpPr>
        <p:spPr bwMode="auto">
          <a:xfrm>
            <a:off x="214313" y="214313"/>
            <a:ext cx="8643937" cy="8678862"/>
          </a:xfrm>
          <a:prstGeom prst="rect">
            <a:avLst/>
          </a:prstGeom>
          <a:noFill/>
          <a:ln w="9525">
            <a:noFill/>
            <a:miter lim="800000"/>
            <a:headEnd/>
            <a:tailEnd/>
          </a:ln>
          <a:effectLst/>
        </p:spPr>
        <p:txBody>
          <a:bodyPr>
            <a:spAutoFit/>
          </a:bodyPr>
          <a:lstStyle/>
          <a:p>
            <a:pPr eaLnBrk="1" hangingPunct="1">
              <a:spcBef>
                <a:spcPct val="50000"/>
              </a:spcBef>
              <a:defRPr/>
            </a:pPr>
            <a:r>
              <a:rPr lang="pl-PL" dirty="0">
                <a:latin typeface="Arial" charset="0"/>
              </a:rPr>
              <a:t>7. MINIMALNE NATĘŻENIE OŚWIETLENIA (NA POWIERZCHNI DROGI)   (Emin)              najmniejsze natężenie oświetlenia na powierzchni drogi </a:t>
            </a:r>
          </a:p>
          <a:p>
            <a:pPr eaLnBrk="1" hangingPunct="1">
              <a:spcBef>
                <a:spcPct val="50000"/>
              </a:spcBef>
              <a:defRPr/>
            </a:pPr>
            <a:r>
              <a:rPr lang="pl-PL" dirty="0">
                <a:latin typeface="Arial" charset="0"/>
              </a:rPr>
              <a:t>8. PÓŁSFERYCZNE NATĘŻENIE OŚWIETLENIA (W PUNKCIE POWIERZCHNI DROGI) (</a:t>
            </a:r>
            <a:r>
              <a:rPr lang="pl-PL" dirty="0" err="1">
                <a:latin typeface="Arial" charset="0"/>
              </a:rPr>
              <a:t>Ehs</a:t>
            </a:r>
            <a:r>
              <a:rPr lang="pl-PL" dirty="0">
                <a:latin typeface="Arial" charset="0"/>
              </a:rPr>
              <a:t>) strumień świetlny padający na powierzchnię małej półkuli z podstawą usytuowaną poziomo podzielony przez powierzchnię tej półkuli </a:t>
            </a:r>
          </a:p>
          <a:p>
            <a:pPr eaLnBrk="1" hangingPunct="1">
              <a:spcBef>
                <a:spcPct val="50000"/>
              </a:spcBef>
              <a:defRPr/>
            </a:pPr>
            <a:r>
              <a:rPr lang="pl-PL" dirty="0">
                <a:latin typeface="Arial" charset="0"/>
              </a:rPr>
              <a:t>9. ŚREDNIE PÓŁSFERYCZNE NATĘŻENIE OŚWIETLENIA (NA POWIERZCHNI   </a:t>
            </a:r>
            <a:r>
              <a:rPr lang="pl-PL" spc="300" dirty="0">
                <a:latin typeface="Arial" charset="0"/>
              </a:rPr>
              <a:t>     </a:t>
            </a:r>
            <a:r>
              <a:rPr lang="pl-PL" dirty="0">
                <a:latin typeface="Arial" charset="0"/>
              </a:rPr>
              <a:t>DROGI) (E ) uśrednione półsferyczne natężenie oświetlenia powierzchni drogi</a:t>
            </a:r>
          </a:p>
          <a:p>
            <a:pPr eaLnBrk="1" hangingPunct="1">
              <a:spcBef>
                <a:spcPct val="50000"/>
              </a:spcBef>
              <a:defRPr/>
            </a:pPr>
            <a:r>
              <a:rPr lang="pl-PL" dirty="0">
                <a:latin typeface="Arial" charset="0"/>
              </a:rPr>
              <a:t>10. RÓWNOMIERNOŚĆ OGÓLNA (LUMINANCJA JEZDNI, POZIOMEGO LUB PÓŁSFERYCZNEGO NATĘŻENIA OŚWIETLENIA) (</a:t>
            </a:r>
            <a:r>
              <a:rPr lang="pl-PL" dirty="0" err="1">
                <a:latin typeface="Arial" charset="0"/>
              </a:rPr>
              <a:t>Uo</a:t>
            </a:r>
            <a:r>
              <a:rPr lang="pl-PL" dirty="0">
                <a:latin typeface="Arial" charset="0"/>
              </a:rPr>
              <a:t>) stosunek najmniejszej wartości do średniej</a:t>
            </a:r>
          </a:p>
          <a:p>
            <a:pPr eaLnBrk="1" hangingPunct="1">
              <a:spcBef>
                <a:spcPct val="50000"/>
              </a:spcBef>
              <a:defRPr/>
            </a:pPr>
            <a:r>
              <a:rPr lang="pl-PL" dirty="0">
                <a:latin typeface="Arial" charset="0"/>
              </a:rPr>
              <a:t>11. EKSPLOATACYJNY POZIOM (ŚREDNIEJ LUMINANCJI POWIERZCHNI JEZDNI, ŚREDNIEGO LUB MINIMALNEGO NATĘŻENIA OŚWIETLENIA POWIERZCHNI DROGI, SREDNIEGO PÓŁSFERYCZNEGO NATĘŻENIA OŚWIETLENIA, MINIMALNEGO PÓŁSFERYCZNEGO LUB MINIMALNEGO PIONOWEGO NATĘŻENIA OŚWIETLENIA) poziom projektowany obniżony, z uwzględnieniem obniżenia wartości współczynnika utrzymania</a:t>
            </a:r>
          </a:p>
          <a:p>
            <a:pPr eaLnBrk="1" hangingPunct="1">
              <a:spcBef>
                <a:spcPct val="50000"/>
              </a:spcBef>
              <a:defRPr/>
            </a:pPr>
            <a:r>
              <a:rPr lang="pl-PL" dirty="0">
                <a:latin typeface="Arial" charset="0"/>
              </a:rPr>
              <a:t>12. PÓŁCYLINDRYCZNE NATĘŻENIE OŚWIETLENIA (W PUNKCIE) (</a:t>
            </a:r>
            <a:r>
              <a:rPr lang="pl-PL" dirty="0" err="1">
                <a:latin typeface="Arial" charset="0"/>
              </a:rPr>
              <a:t>Esc</a:t>
            </a:r>
            <a:r>
              <a:rPr lang="pl-PL" dirty="0">
                <a:latin typeface="Arial" charset="0"/>
              </a:rPr>
              <a:t>) całkowity strumień świetlny padający na zakrzywioną powierzchnię małego półcylindra podzielony przez wielkość powierzchni tego półcylindra: zaleca się aby kierunek normalnej do płaskiej powierzchni od wewnętrznej strony półcylindra była kierunkiem orientacji półcylindra  </a:t>
            </a:r>
          </a:p>
          <a:p>
            <a:pPr eaLnBrk="1" hangingPunct="1">
              <a:spcBef>
                <a:spcPct val="50000"/>
              </a:spcBef>
              <a:defRPr/>
            </a:pPr>
            <a:endParaRPr lang="pl-PL" dirty="0">
              <a:latin typeface="Arial" charset="0"/>
            </a:endParaRPr>
          </a:p>
          <a:p>
            <a:pPr eaLnBrk="1" hangingPunct="1">
              <a:spcBef>
                <a:spcPct val="50000"/>
              </a:spcBef>
              <a:defRPr/>
            </a:pPr>
            <a:endParaRPr lang="pl-PL" dirty="0">
              <a:latin typeface="Arial" charset="0"/>
            </a:endParaRPr>
          </a:p>
          <a:p>
            <a:pPr eaLnBrk="1" hangingPunct="1">
              <a:spcBef>
                <a:spcPct val="50000"/>
              </a:spcBef>
              <a:defRPr/>
            </a:pPr>
            <a:endParaRPr lang="pl-PL" dirty="0">
              <a:latin typeface="Arial" charset="0"/>
            </a:endParaRPr>
          </a:p>
          <a:p>
            <a:pPr eaLnBrk="1" hangingPunct="1">
              <a:spcBef>
                <a:spcPct val="50000"/>
              </a:spcBef>
              <a:defRPr/>
            </a:pPr>
            <a:endParaRPr lang="pl-PL" dirty="0">
              <a:latin typeface="Arial" charset="0"/>
            </a:endParaRPr>
          </a:p>
          <a:p>
            <a:pPr eaLnBrk="1" hangingPunct="1">
              <a:spcBef>
                <a:spcPct val="50000"/>
              </a:spcBef>
              <a:defRPr/>
            </a:pPr>
            <a:endParaRPr lang="pl-PL" dirty="0">
              <a:latin typeface="Arial" charset="0"/>
            </a:endParaRPr>
          </a:p>
        </p:txBody>
      </p:sp>
      <p:sp>
        <p:nvSpPr>
          <p:cNvPr id="2" name="Symbol zastępczy numeru slajdu 1">
            <a:extLst>
              <a:ext uri="{FF2B5EF4-FFF2-40B4-BE49-F238E27FC236}">
                <a16:creationId xmlns:a16="http://schemas.microsoft.com/office/drawing/2014/main" id="{A4DDBBD3-36DA-4327-A823-9F4DB1752560}"/>
              </a:ext>
            </a:extLst>
          </p:cNvPr>
          <p:cNvSpPr>
            <a:spLocks noGrp="1"/>
          </p:cNvSpPr>
          <p:nvPr>
            <p:ph type="sldNum" sz="quarter" idx="12"/>
          </p:nvPr>
        </p:nvSpPr>
        <p:spPr/>
        <p:txBody>
          <a:bodyPr/>
          <a:lstStyle/>
          <a:p>
            <a:pPr>
              <a:defRPr/>
            </a:pPr>
            <a:fld id="{24E752EA-0DFA-4D7D-937E-B7C901190EA1}" type="slidenum">
              <a:rPr lang="pl-PL" altLang="pl-PL"/>
              <a:pPr>
                <a:defRPr/>
              </a:pPr>
              <a:t>31</a:t>
            </a:fld>
            <a:endParaRPr lang="pl-PL" altLang="pl-PL"/>
          </a:p>
        </p:txBody>
      </p:sp>
      <p:pic>
        <p:nvPicPr>
          <p:cNvPr id="3" name="Dźwięk 2">
            <a:hlinkClick r:id="" action="ppaction://media"/>
            <a:extLst>
              <a:ext uri="{FF2B5EF4-FFF2-40B4-BE49-F238E27FC236}">
                <a16:creationId xmlns:a16="http://schemas.microsoft.com/office/drawing/2014/main" id="{D28204F0-BA48-4CDF-BC7C-56E4F9AE70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87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7">
            <a:extLst>
              <a:ext uri="{FF2B5EF4-FFF2-40B4-BE49-F238E27FC236}">
                <a16:creationId xmlns:a16="http://schemas.microsoft.com/office/drawing/2014/main" id="{D48031D7-5855-41FD-B01B-98CB388398A7}"/>
              </a:ext>
            </a:extLst>
          </p:cNvPr>
          <p:cNvSpPr txBox="1">
            <a:spLocks noChangeArrowheads="1"/>
          </p:cNvSpPr>
          <p:nvPr/>
        </p:nvSpPr>
        <p:spPr bwMode="auto">
          <a:xfrm>
            <a:off x="323850" y="214313"/>
            <a:ext cx="8569325"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pl-PL" altLang="pl-PL" sz="1800">
                <a:latin typeface="Arial" panose="020B0604020202020204" pitchFamily="34" charset="0"/>
              </a:rPr>
              <a:t>13. MINIMALNE PÓŁCYLINDRYCZNE NATĘŻENIE OŚWIETLENIA  (NA PŁASZCZYZNIE OD POWIERZCHNI DROGI) (Esc,min) najniższe półcylindryczne natężenie oświetlenie na płaszczyźnie znajdującej się na wysokości 1,5m nad powierzchnią drogi </a:t>
            </a:r>
          </a:p>
          <a:p>
            <a:pPr eaLnBrk="1" hangingPunct="1">
              <a:spcBef>
                <a:spcPct val="50000"/>
              </a:spcBef>
              <a:buClrTx/>
              <a:buSzTx/>
              <a:buFontTx/>
              <a:buNone/>
            </a:pPr>
            <a:r>
              <a:rPr lang="pl-PL" altLang="pl-PL" sz="1800">
                <a:latin typeface="Arial" panose="020B0604020202020204" pitchFamily="34" charset="0"/>
              </a:rPr>
              <a:t>14. PIONOWE NATĘŻENIE OŚWIETLENIA  (W PUNKCIE) (Ev) natężenie oświetlenia na płaszczyźnie pionowej</a:t>
            </a:r>
          </a:p>
          <a:p>
            <a:pPr eaLnBrk="1" hangingPunct="1">
              <a:spcBef>
                <a:spcPct val="50000"/>
              </a:spcBef>
              <a:buClrTx/>
              <a:buSzTx/>
              <a:buFontTx/>
              <a:buNone/>
            </a:pPr>
            <a:r>
              <a:rPr lang="pl-PL" altLang="pl-PL" sz="1800">
                <a:latin typeface="Arial" panose="020B0604020202020204" pitchFamily="34" charset="0"/>
              </a:rPr>
              <a:t>15. MINIMALNE PIONOWE NATĘŻENIE OŚWIETLENIA  (NA PŁASZCZYŹNIE NAD POWIERZCHNIĄ DROGI) (Ev,min) najniższe pionowe natężenie oświetlenia na określonej wysokości nad powierzchnią drogi. </a:t>
            </a:r>
          </a:p>
          <a:p>
            <a:pPr eaLnBrk="1" hangingPunct="1">
              <a:spcBef>
                <a:spcPct val="50000"/>
              </a:spcBef>
              <a:buClrTx/>
              <a:buSzTx/>
              <a:buFontTx/>
              <a:buNone/>
            </a:pPr>
            <a:endParaRPr lang="pl-PL" altLang="pl-PL" sz="1800" b="1">
              <a:latin typeface="Arial" panose="020B0604020202020204" pitchFamily="34" charset="0"/>
            </a:endParaRPr>
          </a:p>
          <a:p>
            <a:pPr eaLnBrk="1" hangingPunct="1">
              <a:spcBef>
                <a:spcPct val="50000"/>
              </a:spcBef>
              <a:buClrTx/>
              <a:buSzTx/>
              <a:buFontTx/>
              <a:buNone/>
            </a:pPr>
            <a:endParaRPr lang="pl-PL" altLang="pl-PL" sz="1800" b="1">
              <a:latin typeface="Arial" panose="020B0604020202020204" pitchFamily="34" charset="0"/>
            </a:endParaRPr>
          </a:p>
          <a:p>
            <a:pPr eaLnBrk="1" hangingPunct="1">
              <a:spcBef>
                <a:spcPct val="50000"/>
              </a:spcBef>
              <a:buClrTx/>
              <a:buSzTx/>
              <a:buFontTx/>
              <a:buNone/>
            </a:pPr>
            <a:endParaRPr lang="pl-PL" altLang="pl-PL" sz="1800" b="1">
              <a:latin typeface="Arial" panose="020B0604020202020204" pitchFamily="34" charset="0"/>
            </a:endParaRPr>
          </a:p>
          <a:p>
            <a:pPr eaLnBrk="1" hangingPunct="1">
              <a:spcBef>
                <a:spcPct val="50000"/>
              </a:spcBef>
              <a:buClrTx/>
              <a:buSzTx/>
              <a:buFontTx/>
              <a:buNone/>
            </a:pPr>
            <a:endParaRPr lang="pl-PL" altLang="pl-PL" sz="1800" b="1">
              <a:latin typeface="Arial" panose="020B0604020202020204" pitchFamily="34" charset="0"/>
            </a:endParaRPr>
          </a:p>
          <a:p>
            <a:pPr eaLnBrk="1" hangingPunct="1">
              <a:spcBef>
                <a:spcPct val="50000"/>
              </a:spcBef>
              <a:buClrTx/>
              <a:buSzTx/>
              <a:buFontTx/>
              <a:buNone/>
            </a:pPr>
            <a:endParaRPr lang="pl-PL" altLang="pl-PL" sz="1800">
              <a:latin typeface="Arial" panose="020B0604020202020204" pitchFamily="34" charset="0"/>
            </a:endParaRPr>
          </a:p>
        </p:txBody>
      </p:sp>
      <p:sp>
        <p:nvSpPr>
          <p:cNvPr id="2" name="Symbol zastępczy numeru slajdu 1">
            <a:extLst>
              <a:ext uri="{FF2B5EF4-FFF2-40B4-BE49-F238E27FC236}">
                <a16:creationId xmlns:a16="http://schemas.microsoft.com/office/drawing/2014/main" id="{62E73FCD-BFD0-4B0F-A8A0-982323B9A124}"/>
              </a:ext>
            </a:extLst>
          </p:cNvPr>
          <p:cNvSpPr>
            <a:spLocks noGrp="1"/>
          </p:cNvSpPr>
          <p:nvPr>
            <p:ph type="sldNum" sz="quarter" idx="12"/>
          </p:nvPr>
        </p:nvSpPr>
        <p:spPr/>
        <p:txBody>
          <a:bodyPr/>
          <a:lstStyle/>
          <a:p>
            <a:pPr>
              <a:defRPr/>
            </a:pPr>
            <a:fld id="{C47947B8-40F4-4B43-AB05-5CE845C80A4F}" type="slidenum">
              <a:rPr lang="pl-PL" altLang="pl-PL"/>
              <a:pPr>
                <a:defRPr/>
              </a:pPr>
              <a:t>32</a:t>
            </a:fld>
            <a:endParaRPr lang="pl-PL" altLang="pl-PL"/>
          </a:p>
        </p:txBody>
      </p:sp>
      <p:pic>
        <p:nvPicPr>
          <p:cNvPr id="3" name="Dźwięk 2">
            <a:hlinkClick r:id="" action="ppaction://media"/>
            <a:extLst>
              <a:ext uri="{FF2B5EF4-FFF2-40B4-BE49-F238E27FC236}">
                <a16:creationId xmlns:a16="http://schemas.microsoft.com/office/drawing/2014/main" id="{754AB326-8E98-4030-B4A8-2ABB0D807B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133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8AFE084A-BE6F-44C9-A1F7-46CCFB8A8C81}"/>
              </a:ext>
            </a:extLst>
          </p:cNvPr>
          <p:cNvSpPr txBox="1">
            <a:spLocks noChangeArrowheads="1"/>
          </p:cNvSpPr>
          <p:nvPr/>
        </p:nvSpPr>
        <p:spPr bwMode="auto">
          <a:xfrm>
            <a:off x="2339975" y="2636838"/>
            <a:ext cx="4232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pl-PL" altLang="pl-PL" b="1" dirty="0"/>
              <a:t>DZIĘKUJĘ ZA   UWAGĘ</a:t>
            </a:r>
          </a:p>
          <a:p>
            <a:pPr eaLnBrk="1" hangingPunct="1">
              <a:lnSpc>
                <a:spcPct val="80000"/>
              </a:lnSpc>
              <a:buFontTx/>
              <a:buNone/>
            </a:pPr>
            <a:endParaRPr lang="pl-PL" altLang="pl-PL" b="1" dirty="0"/>
          </a:p>
        </p:txBody>
      </p:sp>
      <p:sp>
        <p:nvSpPr>
          <p:cNvPr id="2" name="Symbol zastępczy numeru slajdu 1">
            <a:extLst>
              <a:ext uri="{FF2B5EF4-FFF2-40B4-BE49-F238E27FC236}">
                <a16:creationId xmlns:a16="http://schemas.microsoft.com/office/drawing/2014/main" id="{3A026C98-1DCF-4823-88A5-9A5BA09DB379}"/>
              </a:ext>
            </a:extLst>
          </p:cNvPr>
          <p:cNvSpPr>
            <a:spLocks noGrp="1"/>
          </p:cNvSpPr>
          <p:nvPr>
            <p:ph type="sldNum" sz="quarter" idx="12"/>
          </p:nvPr>
        </p:nvSpPr>
        <p:spPr/>
        <p:txBody>
          <a:bodyPr/>
          <a:lstStyle/>
          <a:p>
            <a:fld id="{A31A5049-5C92-4C54-94A6-963D62221DBA}" type="slidenum">
              <a:rPr lang="pl-PL" altLang="pl-PL" smtClean="0"/>
              <a:pPr/>
              <a:t>33</a:t>
            </a:fld>
            <a:endParaRPr lang="pl-PL" altLang="pl-PL"/>
          </a:p>
        </p:txBody>
      </p:sp>
      <p:pic>
        <p:nvPicPr>
          <p:cNvPr id="3" name="Dźwięk 2">
            <a:hlinkClick r:id="" action="ppaction://media"/>
            <a:extLst>
              <a:ext uri="{FF2B5EF4-FFF2-40B4-BE49-F238E27FC236}">
                <a16:creationId xmlns:a16="http://schemas.microsoft.com/office/drawing/2014/main" id="{EC8B657F-F376-411D-A422-15F0FFCFA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0668921"/>
      </p:ext>
    </p:extLst>
  </p:cSld>
  <p:clrMapOvr>
    <a:masterClrMapping/>
  </p:clrMapOvr>
  <mc:AlternateContent xmlns:mc="http://schemas.openxmlformats.org/markup-compatibility/2006">
    <mc:Choice xmlns:p14="http://schemas.microsoft.com/office/powerpoint/2010/main" Requires="p14">
      <p:transition spd="slow" p14:dur="2000" advTm="3782"/>
    </mc:Choice>
    <mc:Fallback>
      <p:transition spd="slow" advTm="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ole tekstowe 4">
            <a:extLst>
              <a:ext uri="{FF2B5EF4-FFF2-40B4-BE49-F238E27FC236}">
                <a16:creationId xmlns:a16="http://schemas.microsoft.com/office/drawing/2014/main" id="{F6489C9A-6D61-456E-9771-63AFFF76E169}"/>
              </a:ext>
            </a:extLst>
          </p:cNvPr>
          <p:cNvSpPr txBox="1">
            <a:spLocks noChangeArrowheads="1"/>
          </p:cNvSpPr>
          <p:nvPr/>
        </p:nvSpPr>
        <p:spPr bwMode="auto">
          <a:xfrm>
            <a:off x="23813" y="1052513"/>
            <a:ext cx="655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r>
              <a:rPr lang="pl-PL" altLang="pl-PL">
                <a:solidFill>
                  <a:schemeClr val="tx1"/>
                </a:solidFill>
              </a:rPr>
              <a:t>PROJEKTOWANIE</a:t>
            </a:r>
          </a:p>
        </p:txBody>
      </p:sp>
      <p:sp>
        <p:nvSpPr>
          <p:cNvPr id="6" name="Rectangle 3">
            <a:extLst>
              <a:ext uri="{FF2B5EF4-FFF2-40B4-BE49-F238E27FC236}">
                <a16:creationId xmlns:a16="http://schemas.microsoft.com/office/drawing/2014/main" id="{FBFD1744-D209-4FA4-AB2E-0AFD96808A35}"/>
              </a:ext>
            </a:extLst>
          </p:cNvPr>
          <p:cNvSpPr txBox="1">
            <a:spLocks noChangeArrowheads="1"/>
          </p:cNvSpPr>
          <p:nvPr/>
        </p:nvSpPr>
        <p:spPr>
          <a:xfrm>
            <a:off x="4217988" y="1295400"/>
            <a:ext cx="4886325" cy="4114800"/>
          </a:xfrm>
          <a:prstGeom prst="rect">
            <a:avLst/>
          </a:prstGeom>
        </p:spPr>
        <p:txBody>
          <a:bodyPr/>
          <a:lstStyle>
            <a:lvl1pPr marL="342900" indent="-342900" algn="l" rtl="0" eaLnBrk="0" fontAlgn="base" hangingPunct="0">
              <a:spcBef>
                <a:spcPct val="20000"/>
              </a:spcBef>
              <a:spcAft>
                <a:spcPct val="0"/>
              </a:spcAft>
              <a:defRPr sz="2000" b="1">
                <a:solidFill>
                  <a:srgbClr val="000000"/>
                </a:solidFill>
                <a:latin typeface="Arial" pitchFamily="34" charset="0"/>
                <a:ea typeface="+mn-ea"/>
                <a:cs typeface="+mn-cs"/>
              </a:defRPr>
            </a:lvl1pPr>
            <a:lvl2pPr marL="742950" indent="-285750" algn="l" rtl="0" eaLnBrk="0" fontAlgn="base" hangingPunct="0">
              <a:spcBef>
                <a:spcPct val="20000"/>
              </a:spcBef>
              <a:spcAft>
                <a:spcPct val="0"/>
              </a:spcAft>
              <a:defRPr sz="2800">
                <a:solidFill>
                  <a:schemeClr val="tx1"/>
                </a:solidFill>
                <a:latin typeface="Arial" pitchFamily="34" charset="0"/>
              </a:defRPr>
            </a:lvl2pPr>
            <a:lvl3pPr marL="1143000" indent="-228600" algn="l" rtl="0" eaLnBrk="0" fontAlgn="base" hangingPunct="0">
              <a:spcBef>
                <a:spcPct val="20000"/>
              </a:spcBef>
              <a:spcAft>
                <a:spcPct val="0"/>
              </a:spcAft>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rgbClr val="000000"/>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pl-PL" altLang="pl-PL" sz="1800" kern="0" dirty="0">
                <a:solidFill>
                  <a:schemeClr val="tx1"/>
                </a:solidFill>
                <a:latin typeface="Tahoma" pitchFamily="34" charset="0"/>
                <a:cs typeface="Times New Roman" pitchFamily="18" charset="0"/>
              </a:rPr>
              <a:t>Możliwość optymalnego doboru nowoczesnego źródła emitującego białe światło</a:t>
            </a:r>
            <a:r>
              <a:rPr lang="en-GB" altLang="pl-PL" sz="1800" kern="0" dirty="0">
                <a:solidFill>
                  <a:schemeClr val="tx1"/>
                </a:solidFill>
                <a:latin typeface="Tahoma" pitchFamily="34" charset="0"/>
                <a:cs typeface="Times New Roman" pitchFamily="18" charset="0"/>
              </a:rPr>
              <a:t>.</a:t>
            </a:r>
            <a:endParaRPr lang="pl-PL" altLang="pl-PL" sz="1800" kern="0" dirty="0">
              <a:solidFill>
                <a:schemeClr val="tx1"/>
              </a:solidFill>
              <a:latin typeface="Tahoma" pitchFamily="34" charset="0"/>
              <a:cs typeface="Times New Roman" pitchFamily="18" charset="0"/>
            </a:endParaRPr>
          </a:p>
          <a:p>
            <a:pPr eaLnBrk="1" hangingPunct="1">
              <a:defRPr/>
            </a:pPr>
            <a:endParaRPr lang="it-IT" altLang="pl-PL" sz="1800" kern="0" dirty="0">
              <a:solidFill>
                <a:schemeClr val="tx1"/>
              </a:solidFill>
              <a:latin typeface="Tahoma" pitchFamily="34" charset="0"/>
            </a:endParaRPr>
          </a:p>
          <a:p>
            <a:pPr eaLnBrk="1" hangingPunct="1">
              <a:defRPr/>
            </a:pPr>
            <a:r>
              <a:rPr lang="pl-PL" altLang="pl-PL" sz="1800" kern="0" dirty="0">
                <a:solidFill>
                  <a:schemeClr val="tx1"/>
                </a:solidFill>
                <a:latin typeface="Tahoma" pitchFamily="34" charset="0"/>
                <a:cs typeface="Times New Roman" pitchFamily="18" charset="0"/>
              </a:rPr>
              <a:t>Alternatywa dla żółtych lamp sodowych, które nie stanowią już jedynej energooszczędnej opcji</a:t>
            </a:r>
            <a:r>
              <a:rPr lang="en-GB" altLang="pl-PL" sz="1800" kern="0" dirty="0">
                <a:solidFill>
                  <a:schemeClr val="tx1"/>
                </a:solidFill>
                <a:latin typeface="Tahoma" pitchFamily="34" charset="0"/>
                <a:cs typeface="Times New Roman" pitchFamily="18" charset="0"/>
              </a:rPr>
              <a:t>.</a:t>
            </a:r>
            <a:endParaRPr lang="pl-PL" altLang="pl-PL" sz="1800" kern="0" dirty="0">
              <a:solidFill>
                <a:schemeClr val="tx1"/>
              </a:solidFill>
              <a:latin typeface="Tahoma" pitchFamily="34" charset="0"/>
            </a:endParaRPr>
          </a:p>
          <a:p>
            <a:pPr eaLnBrk="1" hangingPunct="1">
              <a:defRPr/>
            </a:pPr>
            <a:endParaRPr lang="pl-PL" altLang="pl-PL" sz="1800" kern="0" dirty="0">
              <a:solidFill>
                <a:schemeClr val="tx1"/>
              </a:solidFill>
              <a:latin typeface="Tahoma" pitchFamily="34" charset="0"/>
            </a:endParaRPr>
          </a:p>
          <a:p>
            <a:pPr eaLnBrk="1" hangingPunct="1">
              <a:defRPr/>
            </a:pPr>
            <a:r>
              <a:rPr lang="pl-PL" altLang="pl-PL" sz="1800" kern="0" dirty="0">
                <a:solidFill>
                  <a:schemeClr val="tx1"/>
                </a:solidFill>
                <a:latin typeface="Tahoma" pitchFamily="34" charset="0"/>
              </a:rPr>
              <a:t>Bardziej estetyczne i przyjazne białe światło zbliżone do naturalnego.</a:t>
            </a:r>
            <a:endParaRPr lang="it-IT" altLang="pl-PL" sz="1800" kern="0" dirty="0">
              <a:solidFill>
                <a:schemeClr val="tx1"/>
              </a:solidFill>
              <a:latin typeface="Tahoma" pitchFamily="34" charset="0"/>
            </a:endParaRPr>
          </a:p>
          <a:p>
            <a:pPr eaLnBrk="1" hangingPunct="1">
              <a:defRPr/>
            </a:pPr>
            <a:endParaRPr lang="it-IT" altLang="pl-PL" sz="1600" kern="0" dirty="0">
              <a:solidFill>
                <a:schemeClr val="tx1"/>
              </a:solidFill>
              <a:latin typeface="Tahoma" pitchFamily="34" charset="0"/>
              <a:cs typeface="Times New Roman" pitchFamily="18" charset="0"/>
            </a:endParaRPr>
          </a:p>
        </p:txBody>
      </p:sp>
      <p:graphicFrame>
        <p:nvGraphicFramePr>
          <p:cNvPr id="12292" name="Object 2">
            <a:extLst>
              <a:ext uri="{FF2B5EF4-FFF2-40B4-BE49-F238E27FC236}">
                <a16:creationId xmlns:a16="http://schemas.microsoft.com/office/drawing/2014/main" id="{967B0392-EE6B-4910-B43C-749514BB0A32}"/>
              </a:ext>
            </a:extLst>
          </p:cNvPr>
          <p:cNvGraphicFramePr>
            <a:graphicFrameLocks noChangeAspect="1"/>
          </p:cNvGraphicFramePr>
          <p:nvPr/>
        </p:nvGraphicFramePr>
        <p:xfrm>
          <a:off x="185738" y="1514475"/>
          <a:ext cx="4032250" cy="2266950"/>
        </p:xfrm>
        <a:graphic>
          <a:graphicData uri="http://schemas.openxmlformats.org/presentationml/2006/ole">
            <mc:AlternateContent xmlns:mc="http://schemas.openxmlformats.org/markup-compatibility/2006">
              <mc:Choice xmlns:v="urn:schemas-microsoft-com:vml" Requires="v">
                <p:oleObj spid="_x0000_s36870" name="Image" r:id="rId5" imgW="4000000" imgH="2247619" progId="Photoshop.Image.9">
                  <p:embed/>
                </p:oleObj>
              </mc:Choice>
              <mc:Fallback>
                <p:oleObj name="Image" r:id="rId5" imgW="4000000" imgH="2247619" progId="Photoshop.Image.9">
                  <p:embed/>
                  <p:pic>
                    <p:nvPicPr>
                      <p:cNvPr id="12292" name="Object 2">
                        <a:extLst>
                          <a:ext uri="{FF2B5EF4-FFF2-40B4-BE49-F238E27FC236}">
                            <a16:creationId xmlns:a16="http://schemas.microsoft.com/office/drawing/2014/main" id="{967B0392-EE6B-4910-B43C-749514BB0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1514475"/>
                        <a:ext cx="4032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3" name="Object 3">
            <a:extLst>
              <a:ext uri="{FF2B5EF4-FFF2-40B4-BE49-F238E27FC236}">
                <a16:creationId xmlns:a16="http://schemas.microsoft.com/office/drawing/2014/main" id="{20AFDFA9-8735-4C0A-A081-B1D234BCD359}"/>
              </a:ext>
            </a:extLst>
          </p:cNvPr>
          <p:cNvGraphicFramePr>
            <a:graphicFrameLocks noChangeAspect="1"/>
          </p:cNvGraphicFramePr>
          <p:nvPr/>
        </p:nvGraphicFramePr>
        <p:xfrm>
          <a:off x="179388" y="3789363"/>
          <a:ext cx="4038600" cy="2270125"/>
        </p:xfrm>
        <a:graphic>
          <a:graphicData uri="http://schemas.openxmlformats.org/presentationml/2006/ole">
            <mc:AlternateContent xmlns:mc="http://schemas.openxmlformats.org/markup-compatibility/2006">
              <mc:Choice xmlns:v="urn:schemas-microsoft-com:vml" Requires="v">
                <p:oleObj spid="_x0000_s36871" name="Image" r:id="rId7" imgW="4000000" imgH="2247619" progId="Photoshop.Image.9">
                  <p:embed/>
                </p:oleObj>
              </mc:Choice>
              <mc:Fallback>
                <p:oleObj name="Image" r:id="rId7" imgW="4000000" imgH="2247619" progId="Photoshop.Image.9">
                  <p:embed/>
                  <p:pic>
                    <p:nvPicPr>
                      <p:cNvPr id="12293" name="Object 3">
                        <a:extLst>
                          <a:ext uri="{FF2B5EF4-FFF2-40B4-BE49-F238E27FC236}">
                            <a16:creationId xmlns:a16="http://schemas.microsoft.com/office/drawing/2014/main" id="{20AFDFA9-8735-4C0A-A081-B1D234BCD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3789363"/>
                        <a:ext cx="40386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ymbol zastępczy numeru slajdu 1">
            <a:extLst>
              <a:ext uri="{FF2B5EF4-FFF2-40B4-BE49-F238E27FC236}">
                <a16:creationId xmlns:a16="http://schemas.microsoft.com/office/drawing/2014/main" id="{C66797FC-9075-4E42-A3E3-2718CCA7ED18}"/>
              </a:ext>
            </a:extLst>
          </p:cNvPr>
          <p:cNvSpPr>
            <a:spLocks noGrp="1"/>
          </p:cNvSpPr>
          <p:nvPr>
            <p:ph type="sldNum" sz="quarter" idx="12"/>
          </p:nvPr>
        </p:nvSpPr>
        <p:spPr/>
        <p:txBody>
          <a:bodyPr/>
          <a:lstStyle/>
          <a:p>
            <a:fld id="{0A6B0B2F-09E3-4E45-BE82-29F9498C4F9C}" type="slidenum">
              <a:rPr lang="pl-PL" altLang="pl-PL" smtClean="0"/>
              <a:pPr/>
              <a:t>4</a:t>
            </a:fld>
            <a:endParaRPr lang="pl-PL" altLang="pl-PL"/>
          </a:p>
        </p:txBody>
      </p:sp>
      <p:pic>
        <p:nvPicPr>
          <p:cNvPr id="3" name="Dźwięk 2">
            <a:hlinkClick r:id="" action="ppaction://media"/>
            <a:extLst>
              <a:ext uri="{FF2B5EF4-FFF2-40B4-BE49-F238E27FC236}">
                <a16:creationId xmlns:a16="http://schemas.microsoft.com/office/drawing/2014/main" id="{38B43F39-912C-40E0-A35F-7202E455E5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7247"/>
    </mc:Choice>
    <mc:Fallback>
      <p:transition spd="slow" advClick="0" advTm="5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ole tekstowe 4">
            <a:extLst>
              <a:ext uri="{FF2B5EF4-FFF2-40B4-BE49-F238E27FC236}">
                <a16:creationId xmlns:a16="http://schemas.microsoft.com/office/drawing/2014/main" id="{C11EAEE9-BFBB-4637-9B29-40FB5215668B}"/>
              </a:ext>
            </a:extLst>
          </p:cNvPr>
          <p:cNvSpPr txBox="1">
            <a:spLocks noChangeArrowheads="1"/>
          </p:cNvSpPr>
          <p:nvPr/>
        </p:nvSpPr>
        <p:spPr bwMode="auto">
          <a:xfrm>
            <a:off x="23813" y="1052513"/>
            <a:ext cx="655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r>
              <a:rPr lang="pl-PL" altLang="pl-PL">
                <a:solidFill>
                  <a:schemeClr val="tx1"/>
                </a:solidFill>
              </a:rPr>
              <a:t>PROJEKTOWANIE</a:t>
            </a:r>
          </a:p>
        </p:txBody>
      </p:sp>
      <p:pic>
        <p:nvPicPr>
          <p:cNvPr id="13315" name="Picture 5" descr="http://sklep.ledsgroup.pl/Editor/assets/ewe.jpg">
            <a:extLst>
              <a:ext uri="{FF2B5EF4-FFF2-40B4-BE49-F238E27FC236}">
                <a16:creationId xmlns:a16="http://schemas.microsoft.com/office/drawing/2014/main" id="{1EA7BC42-731F-4D20-B110-F760958DB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981075"/>
            <a:ext cx="9172576"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2602A103-7170-4568-9341-0F103979E0A1}"/>
              </a:ext>
            </a:extLst>
          </p:cNvPr>
          <p:cNvSpPr>
            <a:spLocks noGrp="1"/>
          </p:cNvSpPr>
          <p:nvPr>
            <p:ph type="sldNum" sz="quarter" idx="12"/>
          </p:nvPr>
        </p:nvSpPr>
        <p:spPr/>
        <p:txBody>
          <a:bodyPr/>
          <a:lstStyle/>
          <a:p>
            <a:fld id="{0A6B0B2F-09E3-4E45-BE82-29F9498C4F9C}" type="slidenum">
              <a:rPr lang="pl-PL" altLang="pl-PL" smtClean="0"/>
              <a:pPr/>
              <a:t>5</a:t>
            </a:fld>
            <a:endParaRPr lang="pl-PL" altLang="pl-PL"/>
          </a:p>
        </p:txBody>
      </p:sp>
      <p:pic>
        <p:nvPicPr>
          <p:cNvPr id="3" name="Dźwięk 2">
            <a:hlinkClick r:id="" action="ppaction://media"/>
            <a:extLst>
              <a:ext uri="{FF2B5EF4-FFF2-40B4-BE49-F238E27FC236}">
                <a16:creationId xmlns:a16="http://schemas.microsoft.com/office/drawing/2014/main" id="{22BC99E8-C3FC-4DA6-B104-FBE3AC820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5312"/>
    </mc:Choice>
    <mc:Fallback>
      <p:transition spd="slow" advClick="0" advTm="4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ole tekstowe 4">
            <a:extLst>
              <a:ext uri="{FF2B5EF4-FFF2-40B4-BE49-F238E27FC236}">
                <a16:creationId xmlns:a16="http://schemas.microsoft.com/office/drawing/2014/main" id="{80523023-7ECA-4C3D-AAA4-1958713924D4}"/>
              </a:ext>
            </a:extLst>
          </p:cNvPr>
          <p:cNvSpPr txBox="1">
            <a:spLocks noChangeArrowheads="1"/>
          </p:cNvSpPr>
          <p:nvPr/>
        </p:nvSpPr>
        <p:spPr bwMode="auto">
          <a:xfrm>
            <a:off x="23813" y="1052513"/>
            <a:ext cx="655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r>
              <a:rPr lang="pl-PL" altLang="pl-PL">
                <a:solidFill>
                  <a:schemeClr val="tx1"/>
                </a:solidFill>
              </a:rPr>
              <a:t>PROJEKTOWANIE</a:t>
            </a:r>
          </a:p>
        </p:txBody>
      </p:sp>
      <p:sp>
        <p:nvSpPr>
          <p:cNvPr id="14339" name="Prostokąt 1">
            <a:extLst>
              <a:ext uri="{FF2B5EF4-FFF2-40B4-BE49-F238E27FC236}">
                <a16:creationId xmlns:a16="http://schemas.microsoft.com/office/drawing/2014/main" id="{CB54E0A4-8252-45B2-926E-7E8C6CA47B9A}"/>
              </a:ext>
            </a:extLst>
          </p:cNvPr>
          <p:cNvSpPr>
            <a:spLocks noChangeArrowheads="1"/>
          </p:cNvSpPr>
          <p:nvPr/>
        </p:nvSpPr>
        <p:spPr bwMode="auto">
          <a:xfrm>
            <a:off x="0" y="1531938"/>
            <a:ext cx="9144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eaLnBrk="1" hangingPunct="1"/>
            <a:r>
              <a:rPr lang="pl-PL" altLang="pl-PL">
                <a:solidFill>
                  <a:schemeClr val="tx1"/>
                </a:solidFill>
              </a:rPr>
              <a:t>PKN-CEN/TR 13201-1. Oświetlenie dróg – </a:t>
            </a:r>
          </a:p>
          <a:p>
            <a:pPr algn="r" eaLnBrk="1" hangingPunct="1"/>
            <a:r>
              <a:rPr lang="pl-PL" altLang="pl-PL">
                <a:solidFill>
                  <a:schemeClr val="tx1"/>
                </a:solidFill>
              </a:rPr>
              <a:t>Część 1: Wybór klas oświetlenia.</a:t>
            </a:r>
          </a:p>
          <a:p>
            <a:pPr eaLnBrk="1" hangingPunct="1"/>
            <a:endParaRPr lang="pl-PL" altLang="pl-PL" sz="1000">
              <a:solidFill>
                <a:schemeClr val="tx1"/>
              </a:solidFill>
            </a:endParaRPr>
          </a:p>
          <a:p>
            <a:pPr eaLnBrk="1" hangingPunct="1"/>
            <a:r>
              <a:rPr lang="pl-PL" altLang="pl-PL">
                <a:solidFill>
                  <a:schemeClr val="tx1"/>
                </a:solidFill>
              </a:rPr>
              <a:t>PN-EN 13201-2. Oświetlenie dróg – </a:t>
            </a:r>
          </a:p>
          <a:p>
            <a:pPr algn="r" eaLnBrk="1" hangingPunct="1"/>
            <a:r>
              <a:rPr lang="pl-PL" altLang="pl-PL">
                <a:solidFill>
                  <a:schemeClr val="tx1"/>
                </a:solidFill>
              </a:rPr>
              <a:t>Część 2: Wymagania oświetleniowe.</a:t>
            </a:r>
          </a:p>
          <a:p>
            <a:pPr eaLnBrk="1" hangingPunct="1"/>
            <a:endParaRPr lang="pl-PL" altLang="pl-PL" sz="1000">
              <a:solidFill>
                <a:schemeClr val="tx1"/>
              </a:solidFill>
            </a:endParaRPr>
          </a:p>
          <a:p>
            <a:pPr eaLnBrk="1" hangingPunct="1"/>
            <a:r>
              <a:rPr lang="pl-PL" altLang="pl-PL">
                <a:solidFill>
                  <a:schemeClr val="tx1"/>
                </a:solidFill>
              </a:rPr>
              <a:t>PN-EN 13201-3. Oświetlenie dróg – </a:t>
            </a:r>
          </a:p>
          <a:p>
            <a:pPr algn="r" eaLnBrk="1" hangingPunct="1"/>
            <a:r>
              <a:rPr lang="pl-PL" altLang="pl-PL">
                <a:solidFill>
                  <a:schemeClr val="tx1"/>
                </a:solidFill>
              </a:rPr>
              <a:t>Część 3: Obliczenia parametrów oświetleniowych.</a:t>
            </a:r>
          </a:p>
          <a:p>
            <a:pPr eaLnBrk="1" hangingPunct="1"/>
            <a:endParaRPr lang="pl-PL" altLang="pl-PL" sz="1000">
              <a:solidFill>
                <a:schemeClr val="tx1"/>
              </a:solidFill>
            </a:endParaRPr>
          </a:p>
          <a:p>
            <a:pPr eaLnBrk="1" hangingPunct="1"/>
            <a:r>
              <a:rPr lang="pl-PL" altLang="pl-PL">
                <a:solidFill>
                  <a:schemeClr val="tx1"/>
                </a:solidFill>
              </a:rPr>
              <a:t>PN-EN 13201-4. Oświetlenie dróg – </a:t>
            </a:r>
          </a:p>
          <a:p>
            <a:pPr algn="r" eaLnBrk="1" hangingPunct="1"/>
            <a:r>
              <a:rPr lang="pl-PL" altLang="pl-PL">
                <a:solidFill>
                  <a:schemeClr val="tx1"/>
                </a:solidFill>
              </a:rPr>
              <a:t>Część 4: Metody pomiarów parametrów oświetlenia.</a:t>
            </a:r>
          </a:p>
          <a:p>
            <a:pPr eaLnBrk="1" hangingPunct="1"/>
            <a:endParaRPr lang="pl-PL" altLang="pl-PL" sz="1000">
              <a:solidFill>
                <a:schemeClr val="tx1"/>
              </a:solidFill>
            </a:endParaRPr>
          </a:p>
          <a:p>
            <a:pPr eaLnBrk="1" hangingPunct="1"/>
            <a:r>
              <a:rPr lang="pl-PL" altLang="pl-PL">
                <a:solidFill>
                  <a:schemeClr val="tx1"/>
                </a:solidFill>
              </a:rPr>
              <a:t>PN-EN 13201-5. Oświetlenie dróg – </a:t>
            </a:r>
          </a:p>
          <a:p>
            <a:pPr algn="r" eaLnBrk="1" hangingPunct="1"/>
            <a:r>
              <a:rPr lang="pl-PL" altLang="pl-PL">
                <a:solidFill>
                  <a:schemeClr val="tx1"/>
                </a:solidFill>
              </a:rPr>
              <a:t>Część 5: Efektywność energetyczna oświetlenia.</a:t>
            </a:r>
          </a:p>
        </p:txBody>
      </p:sp>
      <p:sp>
        <p:nvSpPr>
          <p:cNvPr id="2" name="Symbol zastępczy numeru slajdu 1">
            <a:extLst>
              <a:ext uri="{FF2B5EF4-FFF2-40B4-BE49-F238E27FC236}">
                <a16:creationId xmlns:a16="http://schemas.microsoft.com/office/drawing/2014/main" id="{BE6EEF3C-C996-4BC5-AD8C-E502D5A91A60}"/>
              </a:ext>
            </a:extLst>
          </p:cNvPr>
          <p:cNvSpPr>
            <a:spLocks noGrp="1"/>
          </p:cNvSpPr>
          <p:nvPr>
            <p:ph type="sldNum" sz="quarter" idx="12"/>
          </p:nvPr>
        </p:nvSpPr>
        <p:spPr/>
        <p:txBody>
          <a:bodyPr/>
          <a:lstStyle/>
          <a:p>
            <a:fld id="{0A6B0B2F-09E3-4E45-BE82-29F9498C4F9C}" type="slidenum">
              <a:rPr lang="pl-PL" altLang="pl-PL" smtClean="0"/>
              <a:pPr/>
              <a:t>6</a:t>
            </a:fld>
            <a:endParaRPr lang="pl-PL" altLang="pl-PL"/>
          </a:p>
        </p:txBody>
      </p:sp>
      <p:pic>
        <p:nvPicPr>
          <p:cNvPr id="3" name="Dźwięk 2">
            <a:hlinkClick r:id="" action="ppaction://media"/>
            <a:extLst>
              <a:ext uri="{FF2B5EF4-FFF2-40B4-BE49-F238E27FC236}">
                <a16:creationId xmlns:a16="http://schemas.microsoft.com/office/drawing/2014/main" id="{DFAD63EF-1849-4C5C-BA0B-F838DB8E8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44603"/>
    </mc:Choice>
    <mc:Fallback>
      <p:transition spd="slow" advClick="0" advTm="14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l_spectris_1-0_touch_just">
            <a:extLst>
              <a:ext uri="{FF2B5EF4-FFF2-40B4-BE49-F238E27FC236}">
                <a16:creationId xmlns:a16="http://schemas.microsoft.com/office/drawing/2014/main" id="{6BCFF668-5E57-4A52-8B9F-A46E1ED5C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238" y="2501900"/>
            <a:ext cx="1655762"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Prostokąt 4">
            <a:extLst>
              <a:ext uri="{FF2B5EF4-FFF2-40B4-BE49-F238E27FC236}">
                <a16:creationId xmlns:a16="http://schemas.microsoft.com/office/drawing/2014/main" id="{FE8D2373-9248-494B-A3A4-CDC8717A95A8}"/>
              </a:ext>
            </a:extLst>
          </p:cNvPr>
          <p:cNvSpPr>
            <a:spLocks noChangeArrowheads="1"/>
          </p:cNvSpPr>
          <p:nvPr/>
        </p:nvSpPr>
        <p:spPr bwMode="auto">
          <a:xfrm>
            <a:off x="146050" y="14081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just" eaLnBrk="1" hangingPunct="1"/>
            <a:r>
              <a:rPr lang="pl-PL" altLang="pl-PL">
                <a:solidFill>
                  <a:schemeClr val="tx1"/>
                </a:solidFill>
              </a:rPr>
              <a:t>STRUMIEŃ ŚWIETLNY   </a:t>
            </a:r>
            <a:r>
              <a:rPr lang="en-US" altLang="pl-PL">
                <a:solidFill>
                  <a:schemeClr val="tx1"/>
                </a:solidFill>
                <a:sym typeface="Symbol" panose="05050102010706020507" pitchFamily="18" charset="2"/>
              </a:rPr>
              <a:t></a:t>
            </a:r>
            <a:r>
              <a:rPr lang="pl-PL" altLang="pl-PL">
                <a:solidFill>
                  <a:schemeClr val="tx1"/>
                </a:solidFill>
              </a:rPr>
              <a:t> [lm]</a:t>
            </a:r>
          </a:p>
          <a:p>
            <a:pPr algn="just" eaLnBrk="1" hangingPunct="1"/>
            <a:r>
              <a:rPr lang="pl-PL" altLang="pl-PL"/>
              <a:t>BRYŁA FOTOMETRYCZNA</a:t>
            </a:r>
          </a:p>
        </p:txBody>
      </p:sp>
      <p:pic>
        <p:nvPicPr>
          <p:cNvPr id="19460" name="Obraz 3">
            <a:extLst>
              <a:ext uri="{FF2B5EF4-FFF2-40B4-BE49-F238E27FC236}">
                <a16:creationId xmlns:a16="http://schemas.microsoft.com/office/drawing/2014/main" id="{0CA7172B-563B-44C2-9042-84555CC3D3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 y="2238375"/>
            <a:ext cx="669448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EF7918D3-4EDC-48DB-9314-78B4EAF28ACB}"/>
              </a:ext>
            </a:extLst>
          </p:cNvPr>
          <p:cNvSpPr>
            <a:spLocks noGrp="1"/>
          </p:cNvSpPr>
          <p:nvPr>
            <p:ph type="sldNum" sz="quarter" idx="12"/>
          </p:nvPr>
        </p:nvSpPr>
        <p:spPr/>
        <p:txBody>
          <a:bodyPr/>
          <a:lstStyle/>
          <a:p>
            <a:fld id="{0A6B0B2F-09E3-4E45-BE82-29F9498C4F9C}" type="slidenum">
              <a:rPr lang="pl-PL" altLang="pl-PL" smtClean="0"/>
              <a:pPr/>
              <a:t>7</a:t>
            </a:fld>
            <a:endParaRPr lang="pl-PL" altLang="pl-PL"/>
          </a:p>
        </p:txBody>
      </p:sp>
      <p:pic>
        <p:nvPicPr>
          <p:cNvPr id="3" name="Dźwięk 2">
            <a:hlinkClick r:id="" action="ppaction://media"/>
            <a:extLst>
              <a:ext uri="{FF2B5EF4-FFF2-40B4-BE49-F238E27FC236}">
                <a16:creationId xmlns:a16="http://schemas.microsoft.com/office/drawing/2014/main" id="{82340151-8CFF-4328-8813-1B1D555862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6140"/>
    </mc:Choice>
    <mc:Fallback>
      <p:transition spd="slow" advClick="0" advTm="6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464B8880-30D0-40B0-B4C0-FCA47D22D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325688"/>
            <a:ext cx="39274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descr="GLOptik_sphere_web">
            <a:extLst>
              <a:ext uri="{FF2B5EF4-FFF2-40B4-BE49-F238E27FC236}">
                <a16:creationId xmlns:a16="http://schemas.microsoft.com/office/drawing/2014/main" id="{219B8EFE-2D75-45F9-8055-E84CE4FE7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75150"/>
            <a:ext cx="2052638"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Prostokąt 1">
            <a:extLst>
              <a:ext uri="{FF2B5EF4-FFF2-40B4-BE49-F238E27FC236}">
                <a16:creationId xmlns:a16="http://schemas.microsoft.com/office/drawing/2014/main" id="{1EC73405-2178-43F5-AA8E-83F8D97D1350}"/>
              </a:ext>
            </a:extLst>
          </p:cNvPr>
          <p:cNvSpPr>
            <a:spLocks noChangeArrowheads="1"/>
          </p:cNvSpPr>
          <p:nvPr/>
        </p:nvSpPr>
        <p:spPr bwMode="auto">
          <a:xfrm>
            <a:off x="146050" y="14081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just" eaLnBrk="1" hangingPunct="1"/>
            <a:r>
              <a:rPr lang="pl-PL" altLang="pl-PL">
                <a:solidFill>
                  <a:schemeClr val="tx1"/>
                </a:solidFill>
              </a:rPr>
              <a:t>STRUMIEŃ ŚWIETLNY   </a:t>
            </a:r>
            <a:r>
              <a:rPr lang="en-US" altLang="pl-PL">
                <a:solidFill>
                  <a:schemeClr val="tx1"/>
                </a:solidFill>
                <a:sym typeface="Symbol" panose="05050102010706020507" pitchFamily="18" charset="2"/>
              </a:rPr>
              <a:t></a:t>
            </a:r>
            <a:r>
              <a:rPr lang="pl-PL" altLang="pl-PL">
                <a:solidFill>
                  <a:schemeClr val="tx1"/>
                </a:solidFill>
              </a:rPr>
              <a:t> [lm]</a:t>
            </a:r>
          </a:p>
          <a:p>
            <a:pPr algn="just" eaLnBrk="1" hangingPunct="1"/>
            <a:r>
              <a:rPr lang="pl-PL" altLang="pl-PL"/>
              <a:t>BRYŁA FOTOMETRYCZNA</a:t>
            </a:r>
          </a:p>
        </p:txBody>
      </p:sp>
      <p:pic>
        <p:nvPicPr>
          <p:cNvPr id="20485" name="Picture 11">
            <a:extLst>
              <a:ext uri="{FF2B5EF4-FFF2-40B4-BE49-F238E27FC236}">
                <a16:creationId xmlns:a16="http://schemas.microsoft.com/office/drawing/2014/main" id="{F47177BB-4962-4CCE-A99D-D684FFC29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1250" t="20000" r="20833" b="23334"/>
          <a:stretch>
            <a:fillRect/>
          </a:stretch>
        </p:blipFill>
        <p:spPr bwMode="auto">
          <a:xfrm>
            <a:off x="5845175" y="1447800"/>
            <a:ext cx="16224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a:extLst>
              <a:ext uri="{FF2B5EF4-FFF2-40B4-BE49-F238E27FC236}">
                <a16:creationId xmlns:a16="http://schemas.microsoft.com/office/drawing/2014/main" id="{64DE84A3-8BD5-4EAB-815C-636796BD09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0833" t="20000" r="49167" b="17334"/>
          <a:stretch>
            <a:fillRect/>
          </a:stretch>
        </p:blipFill>
        <p:spPr bwMode="auto">
          <a:xfrm>
            <a:off x="7532688" y="1433513"/>
            <a:ext cx="1644650"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Obraz 22">
            <a:extLst>
              <a:ext uri="{FF2B5EF4-FFF2-40B4-BE49-F238E27FC236}">
                <a16:creationId xmlns:a16="http://schemas.microsoft.com/office/drawing/2014/main" id="{116F9E04-F843-498D-8D3C-8155114E7F1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5175" y="4664075"/>
            <a:ext cx="3335338"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Obraz 11">
            <a:extLst>
              <a:ext uri="{FF2B5EF4-FFF2-40B4-BE49-F238E27FC236}">
                <a16:creationId xmlns:a16="http://schemas.microsoft.com/office/drawing/2014/main" id="{EF7C965A-18F7-44DD-AC5B-F145A9BE07B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84663" y="2420938"/>
            <a:ext cx="11334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descr="http://spectrocolor.pl/assets/components/phpthumbof/cache/654596b95528d7bb01419886dd30b457.43f1515e1dff2836aba10cf9c9929891.jpg">
            <a:extLst>
              <a:ext uri="{FF2B5EF4-FFF2-40B4-BE49-F238E27FC236}">
                <a16:creationId xmlns:a16="http://schemas.microsoft.com/office/drawing/2014/main" id="{67D63287-5B90-41E1-977D-157251ABBB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2638" y="4375150"/>
            <a:ext cx="18986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3">
            <a:extLst>
              <a:ext uri="{FF2B5EF4-FFF2-40B4-BE49-F238E27FC236}">
                <a16:creationId xmlns:a16="http://schemas.microsoft.com/office/drawing/2014/main" id="{BA4D8A50-FE5D-4C8C-8353-65399D6531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9888" y="4375150"/>
            <a:ext cx="1489075" cy="135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ymbol zastępczy numeru slajdu 1">
            <a:extLst>
              <a:ext uri="{FF2B5EF4-FFF2-40B4-BE49-F238E27FC236}">
                <a16:creationId xmlns:a16="http://schemas.microsoft.com/office/drawing/2014/main" id="{DABECD66-5FAA-4A3B-A9AE-D5719343946B}"/>
              </a:ext>
            </a:extLst>
          </p:cNvPr>
          <p:cNvSpPr>
            <a:spLocks noGrp="1"/>
          </p:cNvSpPr>
          <p:nvPr>
            <p:ph type="sldNum" sz="quarter" idx="12"/>
          </p:nvPr>
        </p:nvSpPr>
        <p:spPr/>
        <p:txBody>
          <a:bodyPr/>
          <a:lstStyle/>
          <a:p>
            <a:fld id="{0A6B0B2F-09E3-4E45-BE82-29F9498C4F9C}" type="slidenum">
              <a:rPr lang="pl-PL" altLang="pl-PL" smtClean="0"/>
              <a:pPr/>
              <a:t>8</a:t>
            </a:fld>
            <a:endParaRPr lang="pl-PL" altLang="pl-PL"/>
          </a:p>
        </p:txBody>
      </p:sp>
      <p:pic>
        <p:nvPicPr>
          <p:cNvPr id="3" name="Dźwięk 2">
            <a:hlinkClick r:id="" action="ppaction://media"/>
            <a:extLst>
              <a:ext uri="{FF2B5EF4-FFF2-40B4-BE49-F238E27FC236}">
                <a16:creationId xmlns:a16="http://schemas.microsoft.com/office/drawing/2014/main" id="{0072F35A-78D2-4DD3-9E42-4D1BFD76A1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89731"/>
    </mc:Choice>
    <mc:Fallback>
      <p:transition spd="slow" advClick="0" advTm="8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inzynierbudownictwa.pl/images/magda/ib_02_14/osw3.jpg">
            <a:extLst>
              <a:ext uri="{FF2B5EF4-FFF2-40B4-BE49-F238E27FC236}">
                <a16:creationId xmlns:a16="http://schemas.microsoft.com/office/drawing/2014/main" id="{C05727EA-DC97-4115-9795-843AF66A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057275"/>
            <a:ext cx="62992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numeru slajdu 1">
            <a:extLst>
              <a:ext uri="{FF2B5EF4-FFF2-40B4-BE49-F238E27FC236}">
                <a16:creationId xmlns:a16="http://schemas.microsoft.com/office/drawing/2014/main" id="{F223DACE-B457-43FB-873D-63FA74F80F55}"/>
              </a:ext>
            </a:extLst>
          </p:cNvPr>
          <p:cNvSpPr>
            <a:spLocks noGrp="1"/>
          </p:cNvSpPr>
          <p:nvPr>
            <p:ph type="sldNum" sz="quarter" idx="12"/>
          </p:nvPr>
        </p:nvSpPr>
        <p:spPr/>
        <p:txBody>
          <a:bodyPr/>
          <a:lstStyle/>
          <a:p>
            <a:fld id="{0A6B0B2F-09E3-4E45-BE82-29F9498C4F9C}" type="slidenum">
              <a:rPr lang="pl-PL" altLang="pl-PL" smtClean="0"/>
              <a:pPr/>
              <a:t>9</a:t>
            </a:fld>
            <a:endParaRPr lang="pl-PL" altLang="pl-PL"/>
          </a:p>
        </p:txBody>
      </p:sp>
      <p:pic>
        <p:nvPicPr>
          <p:cNvPr id="3" name="Dźwięk 2">
            <a:hlinkClick r:id="" action="ppaction://media"/>
            <a:extLst>
              <a:ext uri="{FF2B5EF4-FFF2-40B4-BE49-F238E27FC236}">
                <a16:creationId xmlns:a16="http://schemas.microsoft.com/office/drawing/2014/main" id="{8C24EDFE-715E-4E82-8BEA-433318BC6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99994"/>
    </mc:Choice>
    <mc:Fallback>
      <p:transition spd="slow" advClick="0" advTm="9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ksturowany">
  <a:themeElements>
    <a:clrScheme name="Teksturowany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ksturowany">
      <a:majorFont>
        <a:latin typeface="Tahoma"/>
        <a:ea typeface=""/>
        <a:cs typeface=""/>
      </a:majorFont>
      <a:minorFont>
        <a:latin typeface="Tahom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ksturowany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ksturowany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ksturowany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ksturowany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ksturowany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ksturowany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ksturowany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ksturowany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1099</TotalTime>
  <Words>1308</Words>
  <Application>Microsoft Office PowerPoint</Application>
  <PresentationFormat>Pokaz na ekranie (4:3)</PresentationFormat>
  <Paragraphs>170</Paragraphs>
  <Slides>33</Slides>
  <Notes>4</Notes>
  <HiddenSlides>0</HiddenSlides>
  <MMClips>33</MMClips>
  <ScaleCrop>false</ScaleCrop>
  <HeadingPairs>
    <vt:vector size="8" baseType="variant">
      <vt:variant>
        <vt:lpstr>Używane czcionki</vt:lpstr>
      </vt:variant>
      <vt:variant>
        <vt:i4>4</vt:i4>
      </vt:variant>
      <vt:variant>
        <vt:lpstr>Motyw</vt:lpstr>
      </vt:variant>
      <vt:variant>
        <vt:i4>1</vt:i4>
      </vt:variant>
      <vt:variant>
        <vt:lpstr>Osadzone serwery OLE</vt:lpstr>
      </vt:variant>
      <vt:variant>
        <vt:i4>3</vt:i4>
      </vt:variant>
      <vt:variant>
        <vt:lpstr>Tytuły slajdów</vt:lpstr>
      </vt:variant>
      <vt:variant>
        <vt:i4>33</vt:i4>
      </vt:variant>
    </vt:vector>
  </HeadingPairs>
  <TitlesOfParts>
    <vt:vector size="41" baseType="lpstr">
      <vt:lpstr>Arial</vt:lpstr>
      <vt:lpstr>Symbol</vt:lpstr>
      <vt:lpstr>Tahoma</vt:lpstr>
      <vt:lpstr>Wingdings</vt:lpstr>
      <vt:lpstr>Teksturowany</vt:lpstr>
      <vt:lpstr>Fotografia Photo Editor</vt:lpstr>
      <vt:lpstr>Image</vt:lpstr>
      <vt:lpstr>Równanie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WPROWADZNIE</vt:lpstr>
      <vt:lpstr>WARUNKI POMIARU</vt:lpstr>
      <vt:lpstr>WARUNKI POMIARU</vt:lpstr>
      <vt:lpstr>WARUNKI POMIARU</vt:lpstr>
      <vt:lpstr>POMIARY NIEFOTOMETRYCZNE</vt:lpstr>
      <vt:lpstr>POMIARY NIEFOTOMETRYCZNE</vt:lpstr>
      <vt:lpstr>POMIARY NIEFOTOMETRYCZNE</vt:lpstr>
      <vt:lpstr>ROZMIESZCZENIE PUNKTÓW NA SIATCE I POZYCJE OBSERWATORA</vt:lpstr>
      <vt:lpstr>POMIAR NATĘŻENIA OŚWIETLENIA</vt:lpstr>
      <vt:lpstr>POMIAR LUMIANCJI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Wymagania oświetleniowe dla dróg wg PN-EN 13201</dc:title>
  <dc:creator>pc</dc:creator>
  <cp:lastModifiedBy>MAREK KURKOWSKI</cp:lastModifiedBy>
  <cp:revision>45</cp:revision>
  <dcterms:created xsi:type="dcterms:W3CDTF">2008-11-01T15:33:43Z</dcterms:created>
  <dcterms:modified xsi:type="dcterms:W3CDTF">2021-12-07T11:46:43Z</dcterms:modified>
</cp:coreProperties>
</file>