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4"/>
    <a:srgbClr val="13357A"/>
    <a:srgbClr val="F07E26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E4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8" y="264034"/>
            <a:ext cx="10702671" cy="17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E40034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E40034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5234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E4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0" y="477499"/>
            <a:ext cx="5338353" cy="19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4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8" name="Obraz 17" descr="PCz_logo_sygnet_negaty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19" name="Obraz 18" descr="PCz_logo_pol_poziom_negatyw.png"/>
          <p:cNvPicPr>
            <a:picLocks noChangeAspect="1"/>
          </p:cNvPicPr>
          <p:nvPr/>
        </p:nvPicPr>
        <p:blipFill>
          <a:blip r:embed="rId3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1" y="2413820"/>
            <a:ext cx="5338353" cy="19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460</TotalTime>
  <Words>92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Przykładowy podtytuł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28</cp:revision>
  <dcterms:created xsi:type="dcterms:W3CDTF">2021-06-22T13:04:00Z</dcterms:created>
  <dcterms:modified xsi:type="dcterms:W3CDTF">2021-09-29T17:05:41Z</dcterms:modified>
</cp:coreProperties>
</file>